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9"/>
  </p:notesMasterIdLst>
  <p:sldIdLst>
    <p:sldId id="256" r:id="rId2"/>
    <p:sldId id="257" r:id="rId3"/>
    <p:sldId id="258" r:id="rId4"/>
    <p:sldId id="267" r:id="rId5"/>
    <p:sldId id="259" r:id="rId6"/>
    <p:sldId id="297" r:id="rId7"/>
    <p:sldId id="260" r:id="rId8"/>
    <p:sldId id="298" r:id="rId9"/>
    <p:sldId id="262" r:id="rId10"/>
    <p:sldId id="280" r:id="rId11"/>
    <p:sldId id="299" r:id="rId12"/>
    <p:sldId id="300" r:id="rId13"/>
    <p:sldId id="302" r:id="rId14"/>
    <p:sldId id="301" r:id="rId15"/>
    <p:sldId id="303" r:id="rId16"/>
    <p:sldId id="276" r:id="rId17"/>
    <p:sldId id="266" r:id="rId18"/>
  </p:sldIdLst>
  <p:sldSz cx="9144000" cy="5143500" type="screen16x9"/>
  <p:notesSz cx="6858000" cy="9144000"/>
  <p:embeddedFontLst>
    <p:embeddedFont>
      <p:font typeface="Roboto" panose="020B0604020202020204" charset="0"/>
      <p:regular r:id="rId20"/>
      <p:bold r:id="rId21"/>
      <p:italic r:id="rId22"/>
      <p:boldItalic r:id="rId23"/>
    </p:embeddedFont>
    <p:embeddedFont>
      <p:font typeface="Catamaran Light" panose="020B0604020202020204" charset="0"/>
      <p:regular r:id="rId24"/>
      <p:bold r:id="rId25"/>
    </p:embeddedFont>
    <p:embeddedFont>
      <p:font typeface="Fira Sans Extra Condensed Medium" panose="020B0604020202020204" charset="0"/>
      <p:regular r:id="rId26"/>
      <p:bold r:id="rId27"/>
      <p:italic r:id="rId28"/>
      <p:boldItalic r:id="rId29"/>
    </p:embeddedFont>
    <p:embeddedFont>
      <p:font typeface="Fira Sans Extra Condensed" panose="020B0604020202020204" charset="0"/>
      <p:regular r:id="rId30"/>
      <p:bold r:id="rId31"/>
      <p:italic r:id="rId32"/>
      <p:boldItalic r:id="rId33"/>
    </p:embeddedFont>
    <p:embeddedFont>
      <p:font typeface="Livvic"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89B2"/>
    <a:srgbClr val="BCBBBE"/>
    <a:srgbClr val="35044A"/>
    <a:srgbClr val="AB60DC"/>
    <a:srgbClr val="0BBCDB"/>
    <a:srgbClr val="E4E4E4"/>
    <a:srgbClr val="2596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2DD287-C280-4695-94A9-D240DEF44524}">
  <a:tblStyle styleId="{CD2DD287-C280-4695-94A9-D240DEF445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66" d="100"/>
          <a:sy n="66" d="100"/>
        </p:scale>
        <p:origin x="1915" y="7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54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450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4196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3e13d9a7e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881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453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3e13d9a7e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3e13d9a7e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335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158d5a3ec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158d5a3ec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3e13d9a7e_0_7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3e13d9a7e_0_7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724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7" r:id="rId6"/>
    <p:sldLayoutId id="2147483658" r:id="rId7"/>
    <p:sldLayoutId id="2147483660"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 name="Image 11"/>
          <p:cNvPicPr>
            <a:picLocks noChangeAspect="1"/>
          </p:cNvPicPr>
          <p:nvPr/>
        </p:nvPicPr>
        <p:blipFill rotWithShape="1">
          <a:blip r:embed="rId3"/>
          <a:srcRect l="16333" t="13148" r="1750" b="10703"/>
          <a:stretch/>
        </p:blipFill>
        <p:spPr>
          <a:xfrm>
            <a:off x="150" y="0"/>
            <a:ext cx="9144000" cy="5140860"/>
          </a:xfrm>
          <a:prstGeom prst="rect">
            <a:avLst/>
          </a:prstGeom>
        </p:spPr>
      </p:pic>
      <p:sp>
        <p:nvSpPr>
          <p:cNvPr id="128" name="Google Shape;128;p26"/>
          <p:cNvSpPr/>
          <p:nvPr/>
        </p:nvSpPr>
        <p:spPr>
          <a:xfrm rot="5400000">
            <a:off x="1529053" y="79125"/>
            <a:ext cx="3358800" cy="5026500"/>
          </a:xfrm>
          <a:prstGeom prst="rect">
            <a:avLst/>
          </a:prstGeom>
          <a:solidFill>
            <a:srgbClr val="B489B2">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1039423" y="303114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chemeClr val="lt1"/>
                </a:solidFill>
              </a:rPr>
              <a:t>By:Anaghim Mechergui</a:t>
            </a:r>
            <a:endParaRPr dirty="0">
              <a:solidFill>
                <a:schemeClr val="lt1"/>
              </a:solidFill>
            </a:endParaRPr>
          </a:p>
        </p:txBody>
      </p:sp>
      <p:sp>
        <p:nvSpPr>
          <p:cNvPr id="130" name="Google Shape;130;p26"/>
          <p:cNvSpPr txBox="1">
            <a:spLocks noGrp="1"/>
          </p:cNvSpPr>
          <p:nvPr>
            <p:ph type="ctrTitle"/>
          </p:nvPr>
        </p:nvSpPr>
        <p:spPr>
          <a:xfrm>
            <a:off x="822525" y="1701225"/>
            <a:ext cx="4592400" cy="17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solidFill>
                  <a:schemeClr val="lt1"/>
                </a:solidFill>
              </a:rPr>
              <a:t>PRODUCTIVEME </a:t>
            </a:r>
            <a:endParaRPr dirty="0">
              <a:solidFill>
                <a:schemeClr val="lt1"/>
              </a:solidFill>
              <a:latin typeface="Livvic"/>
              <a:ea typeface="Livvic"/>
              <a:cs typeface="Livvic"/>
              <a:sym typeface="Livvic"/>
            </a:endParaRPr>
          </a:p>
        </p:txBody>
      </p:sp>
      <p:sp>
        <p:nvSpPr>
          <p:cNvPr id="131" name="Google Shape;131;p26"/>
          <p:cNvSpPr/>
          <p:nvPr/>
        </p:nvSpPr>
        <p:spPr>
          <a:xfrm rot="-5400000" flipH="1">
            <a:off x="7354200" y="2416550"/>
            <a:ext cx="3358800" cy="2211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7465;p65"/>
          <p:cNvGrpSpPr/>
          <p:nvPr/>
        </p:nvGrpSpPr>
        <p:grpSpPr>
          <a:xfrm>
            <a:off x="4662264" y="1701225"/>
            <a:ext cx="499533" cy="305136"/>
            <a:chOff x="7009649" y="1541981"/>
            <a:chExt cx="524940" cy="320655"/>
          </a:xfrm>
          <a:solidFill>
            <a:schemeClr val="bg1">
              <a:lumMod val="95000"/>
            </a:schemeClr>
          </a:solidFill>
        </p:grpSpPr>
        <p:sp>
          <p:nvSpPr>
            <p:cNvPr id="14" name="Google Shape;7466;p65"/>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67;p65"/>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68;p65"/>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69;p65"/>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70;p65"/>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71;p65"/>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72;p65"/>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73;p65"/>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4"/>
        <p:cNvGrpSpPr/>
        <p:nvPr/>
      </p:nvGrpSpPr>
      <p:grpSpPr>
        <a:xfrm>
          <a:off x="0" y="0"/>
          <a:ext cx="0" cy="0"/>
          <a:chOff x="0" y="0"/>
          <a:chExt cx="0" cy="0"/>
        </a:xfrm>
      </p:grpSpPr>
      <p:pic>
        <p:nvPicPr>
          <p:cNvPr id="3" name="Image 2"/>
          <p:cNvPicPr>
            <a:picLocks noChangeAspect="1"/>
          </p:cNvPicPr>
          <p:nvPr/>
        </p:nvPicPr>
        <p:blipFill rotWithShape="1">
          <a:blip r:embed="rId3"/>
          <a:srcRect l="1667" t="11553" r="68846" b="10499"/>
          <a:stretch/>
        </p:blipFill>
        <p:spPr>
          <a:xfrm>
            <a:off x="5040046" y="542924"/>
            <a:ext cx="2859353" cy="4152427"/>
          </a:xfrm>
          <a:prstGeom prst="rect">
            <a:avLst/>
          </a:prstGeom>
        </p:spPr>
      </p:pic>
      <p:pic>
        <p:nvPicPr>
          <p:cNvPr id="2" name="Image 1"/>
          <p:cNvPicPr>
            <a:picLocks noChangeAspect="1"/>
          </p:cNvPicPr>
          <p:nvPr/>
        </p:nvPicPr>
        <p:blipFill rotWithShape="1">
          <a:blip r:embed="rId4"/>
          <a:srcRect l="1084" t="13148" r="69083" b="9371"/>
          <a:stretch/>
        </p:blipFill>
        <p:spPr>
          <a:xfrm>
            <a:off x="510967" y="542925"/>
            <a:ext cx="2842388" cy="4152427"/>
          </a:xfrm>
          <a:prstGeom prst="rect">
            <a:avLst/>
          </a:prstGeom>
        </p:spPr>
      </p:pic>
      <p:sp>
        <p:nvSpPr>
          <p:cNvPr id="567" name="Google Shape;567;p50"/>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OUR SERVICES</a:t>
            </a:r>
            <a:endParaRPr dirty="0"/>
          </a:p>
        </p:txBody>
      </p:sp>
      <p:sp>
        <p:nvSpPr>
          <p:cNvPr id="568" name="Google Shape;568;p50"/>
          <p:cNvSpPr/>
          <p:nvPr/>
        </p:nvSpPr>
        <p:spPr>
          <a:xfrm>
            <a:off x="2963625" y="810000"/>
            <a:ext cx="1122600" cy="1229100"/>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txBox="1"/>
          <p:nvPr/>
        </p:nvSpPr>
        <p:spPr>
          <a:xfrm>
            <a:off x="3012571" y="1005200"/>
            <a:ext cx="1073700" cy="82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chemeClr val="lt1"/>
                </a:solidFill>
                <a:latin typeface="Catamaran Light"/>
                <a:ea typeface="Catamaran Light"/>
                <a:cs typeface="Catamaran Light"/>
                <a:sym typeface="Catamaran Light"/>
              </a:rPr>
              <a:t>Pomodoro technique is one of our services</a:t>
            </a:r>
            <a:endParaRPr sz="1000" dirty="0">
              <a:solidFill>
                <a:schemeClr val="lt1"/>
              </a:solidFill>
              <a:latin typeface="Catamaran Light"/>
              <a:ea typeface="Catamaran Light"/>
              <a:cs typeface="Catamaran Light"/>
              <a:sym typeface="Catamaran Light"/>
            </a:endParaRPr>
          </a:p>
        </p:txBody>
      </p:sp>
      <p:sp>
        <p:nvSpPr>
          <p:cNvPr id="570" name="Google Shape;570;p50"/>
          <p:cNvSpPr/>
          <p:nvPr/>
        </p:nvSpPr>
        <p:spPr>
          <a:xfrm>
            <a:off x="4277700" y="3122670"/>
            <a:ext cx="1122600" cy="1229100"/>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txBox="1"/>
          <p:nvPr/>
        </p:nvSpPr>
        <p:spPr>
          <a:xfrm>
            <a:off x="4193483" y="3285161"/>
            <a:ext cx="1073700" cy="82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chemeClr val="lt1"/>
                </a:solidFill>
                <a:latin typeface="Catamaran Light"/>
                <a:ea typeface="Catamaran Light"/>
                <a:cs typeface="Catamaran Light"/>
                <a:sym typeface="Catamaran Light"/>
              </a:rPr>
              <a:t>A todo list is one of our services</a:t>
            </a:r>
            <a:endParaRPr sz="1000" dirty="0">
              <a:solidFill>
                <a:schemeClr val="lt1"/>
              </a:solidFill>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4"/>
        <p:cNvGrpSpPr/>
        <p:nvPr/>
      </p:nvGrpSpPr>
      <p:grpSpPr>
        <a:xfrm>
          <a:off x="0" y="0"/>
          <a:ext cx="0" cy="0"/>
          <a:chOff x="0" y="0"/>
          <a:chExt cx="0" cy="0"/>
        </a:xfrm>
      </p:grpSpPr>
      <p:pic>
        <p:nvPicPr>
          <p:cNvPr id="6" name="Image 5"/>
          <p:cNvPicPr>
            <a:picLocks noChangeAspect="1"/>
          </p:cNvPicPr>
          <p:nvPr/>
        </p:nvPicPr>
        <p:blipFill rotWithShape="1">
          <a:blip r:embed="rId3"/>
          <a:srcRect l="666" t="10630" r="64500" b="9371"/>
          <a:stretch/>
        </p:blipFill>
        <p:spPr>
          <a:xfrm>
            <a:off x="5004269" y="190990"/>
            <a:ext cx="2950820" cy="4504361"/>
          </a:xfrm>
          <a:prstGeom prst="rect">
            <a:avLst/>
          </a:prstGeom>
        </p:spPr>
      </p:pic>
      <p:pic>
        <p:nvPicPr>
          <p:cNvPr id="5" name="Image 4"/>
          <p:cNvPicPr>
            <a:picLocks noChangeAspect="1"/>
          </p:cNvPicPr>
          <p:nvPr/>
        </p:nvPicPr>
        <p:blipFill rotWithShape="1">
          <a:blip r:embed="rId4"/>
          <a:srcRect l="417" t="10630" r="67583" b="8333"/>
          <a:stretch/>
        </p:blipFill>
        <p:spPr>
          <a:xfrm>
            <a:off x="197545" y="190990"/>
            <a:ext cx="3162111" cy="4504361"/>
          </a:xfrm>
          <a:prstGeom prst="rect">
            <a:avLst/>
          </a:prstGeom>
        </p:spPr>
      </p:pic>
      <p:sp>
        <p:nvSpPr>
          <p:cNvPr id="567" name="Google Shape;567;p50"/>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OUR SERVICES</a:t>
            </a:r>
            <a:endParaRPr dirty="0"/>
          </a:p>
        </p:txBody>
      </p:sp>
      <p:sp>
        <p:nvSpPr>
          <p:cNvPr id="568" name="Google Shape;568;p50"/>
          <p:cNvSpPr/>
          <p:nvPr/>
        </p:nvSpPr>
        <p:spPr>
          <a:xfrm>
            <a:off x="2963624" y="810000"/>
            <a:ext cx="1523315" cy="1926112"/>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txBox="1"/>
          <p:nvPr/>
        </p:nvSpPr>
        <p:spPr>
          <a:xfrm>
            <a:off x="3040912" y="1026464"/>
            <a:ext cx="1333623" cy="8448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chemeClr val="lt1"/>
                </a:solidFill>
                <a:latin typeface="Catamaran Light"/>
                <a:ea typeface="Catamaran Light"/>
                <a:cs typeface="Catamaran Light"/>
                <a:sym typeface="Catamaran Light"/>
              </a:rPr>
              <a:t>You can start your session by naming it(you can use the todo list to see what sessions you will work on)then use the timer.you can also put it in dark mode.</a:t>
            </a:r>
            <a:endParaRPr sz="1000" dirty="0">
              <a:solidFill>
                <a:schemeClr val="lt1"/>
              </a:solidFill>
              <a:latin typeface="Catamaran Light"/>
              <a:ea typeface="Catamaran Light"/>
              <a:cs typeface="Catamaran Light"/>
              <a:sym typeface="Catamaran Light"/>
            </a:endParaRPr>
          </a:p>
        </p:txBody>
      </p:sp>
      <p:sp>
        <p:nvSpPr>
          <p:cNvPr id="570" name="Google Shape;570;p50"/>
          <p:cNvSpPr/>
          <p:nvPr/>
        </p:nvSpPr>
        <p:spPr>
          <a:xfrm>
            <a:off x="3876987" y="2849527"/>
            <a:ext cx="1523314" cy="1772092"/>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txBox="1"/>
          <p:nvPr/>
        </p:nvSpPr>
        <p:spPr>
          <a:xfrm>
            <a:off x="4012685" y="2909973"/>
            <a:ext cx="1387616" cy="82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chemeClr val="lt1"/>
                </a:solidFill>
                <a:latin typeface="Catamaran Light"/>
                <a:ea typeface="Catamaran Light"/>
                <a:cs typeface="Catamaran Light"/>
                <a:sym typeface="Catamaran Light"/>
              </a:rPr>
              <a:t>You can add whatever task you want to accomplish,give it a title,few details and how many sessions you will need then press start your session to take you to the next service(Pomodoro technique).</a:t>
            </a:r>
            <a:endParaRPr sz="1000" dirty="0">
              <a:solidFill>
                <a:schemeClr val="lt1"/>
              </a:solidFill>
              <a:latin typeface="Catamaran Light"/>
              <a:ea typeface="Catamaran Light"/>
              <a:cs typeface="Catamaran Light"/>
              <a:sym typeface="Catamaran Light"/>
            </a:endParaRPr>
          </a:p>
        </p:txBody>
      </p:sp>
    </p:spTree>
    <p:extLst>
      <p:ext uri="{BB962C8B-B14F-4D97-AF65-F5344CB8AC3E}">
        <p14:creationId xmlns:p14="http://schemas.microsoft.com/office/powerpoint/2010/main" val="1728190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4"/>
        <p:cNvGrpSpPr/>
        <p:nvPr/>
      </p:nvGrpSpPr>
      <p:grpSpPr>
        <a:xfrm>
          <a:off x="0" y="0"/>
          <a:ext cx="0" cy="0"/>
          <a:chOff x="0" y="0"/>
          <a:chExt cx="0" cy="0"/>
        </a:xfrm>
      </p:grpSpPr>
      <p:sp>
        <p:nvSpPr>
          <p:cNvPr id="567" name="Google Shape;567;p50"/>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OUR PEOPLE</a:t>
            </a:r>
            <a:endParaRPr dirty="0"/>
          </a:p>
        </p:txBody>
      </p:sp>
      <p:sp>
        <p:nvSpPr>
          <p:cNvPr id="568" name="Google Shape;568;p50"/>
          <p:cNvSpPr/>
          <p:nvPr/>
        </p:nvSpPr>
        <p:spPr>
          <a:xfrm>
            <a:off x="3330616" y="1559424"/>
            <a:ext cx="1439503" cy="1701935"/>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txBox="1"/>
          <p:nvPr/>
        </p:nvSpPr>
        <p:spPr>
          <a:xfrm>
            <a:off x="3540833" y="1997591"/>
            <a:ext cx="1073700" cy="82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chemeClr val="lt1"/>
                </a:solidFill>
                <a:latin typeface="Catamaran Light"/>
                <a:ea typeface="Catamaran Light"/>
                <a:cs typeface="Catamaran Light"/>
                <a:sym typeface="Catamaran Light"/>
              </a:rPr>
              <a:t>These are the feedbacks of some of the users of our website.</a:t>
            </a:r>
            <a:endParaRPr sz="1000" dirty="0">
              <a:solidFill>
                <a:schemeClr val="lt1"/>
              </a:solidFill>
              <a:latin typeface="Catamaran Light"/>
              <a:ea typeface="Catamaran Light"/>
              <a:cs typeface="Catamaran Light"/>
              <a:sym typeface="Catamaran Light"/>
            </a:endParaRPr>
          </a:p>
        </p:txBody>
      </p:sp>
      <p:pic>
        <p:nvPicPr>
          <p:cNvPr id="4" name="Image 3"/>
          <p:cNvPicPr>
            <a:picLocks noChangeAspect="1"/>
          </p:cNvPicPr>
          <p:nvPr/>
        </p:nvPicPr>
        <p:blipFill rotWithShape="1">
          <a:blip r:embed="rId3"/>
          <a:srcRect l="774" t="10442" r="65636" b="9330"/>
          <a:stretch/>
        </p:blipFill>
        <p:spPr>
          <a:xfrm>
            <a:off x="288002" y="241009"/>
            <a:ext cx="2913914" cy="4110761"/>
          </a:xfrm>
          <a:prstGeom prst="rect">
            <a:avLst/>
          </a:prstGeom>
        </p:spPr>
      </p:pic>
      <p:pic>
        <p:nvPicPr>
          <p:cNvPr id="5" name="Image 4"/>
          <p:cNvPicPr>
            <a:picLocks noChangeAspect="1"/>
          </p:cNvPicPr>
          <p:nvPr/>
        </p:nvPicPr>
        <p:blipFill rotWithShape="1">
          <a:blip r:embed="rId4"/>
          <a:srcRect l="1250" t="10926" r="65000" b="10407"/>
          <a:stretch/>
        </p:blipFill>
        <p:spPr>
          <a:xfrm>
            <a:off x="4924406" y="241009"/>
            <a:ext cx="2837122" cy="4110761"/>
          </a:xfrm>
          <a:prstGeom prst="rect">
            <a:avLst/>
          </a:prstGeom>
        </p:spPr>
      </p:pic>
    </p:spTree>
    <p:extLst>
      <p:ext uri="{BB962C8B-B14F-4D97-AF65-F5344CB8AC3E}">
        <p14:creationId xmlns:p14="http://schemas.microsoft.com/office/powerpoint/2010/main" val="755558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4"/>
        <p:cNvGrpSpPr/>
        <p:nvPr/>
      </p:nvGrpSpPr>
      <p:grpSpPr>
        <a:xfrm>
          <a:off x="0" y="0"/>
          <a:ext cx="0" cy="0"/>
          <a:chOff x="0" y="0"/>
          <a:chExt cx="0" cy="0"/>
        </a:xfrm>
      </p:grpSpPr>
      <p:pic>
        <p:nvPicPr>
          <p:cNvPr id="2" name="Image 1"/>
          <p:cNvPicPr>
            <a:picLocks noChangeAspect="1"/>
          </p:cNvPicPr>
          <p:nvPr/>
        </p:nvPicPr>
        <p:blipFill rotWithShape="1">
          <a:blip r:embed="rId3"/>
          <a:srcRect l="917" t="19371" r="57833" b="14852"/>
          <a:stretch/>
        </p:blipFill>
        <p:spPr>
          <a:xfrm>
            <a:off x="263480" y="250495"/>
            <a:ext cx="3303366" cy="4641898"/>
          </a:xfrm>
          <a:prstGeom prst="rect">
            <a:avLst/>
          </a:prstGeom>
        </p:spPr>
      </p:pic>
      <p:sp>
        <p:nvSpPr>
          <p:cNvPr id="567" name="Google Shape;567;p50"/>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OUR BLOGS</a:t>
            </a:r>
            <a:endParaRPr dirty="0"/>
          </a:p>
        </p:txBody>
      </p:sp>
      <p:sp>
        <p:nvSpPr>
          <p:cNvPr id="568" name="Google Shape;568;p50"/>
          <p:cNvSpPr/>
          <p:nvPr/>
        </p:nvSpPr>
        <p:spPr>
          <a:xfrm>
            <a:off x="3022734" y="93543"/>
            <a:ext cx="1365072" cy="1295114"/>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txBox="1"/>
          <p:nvPr/>
        </p:nvSpPr>
        <p:spPr>
          <a:xfrm>
            <a:off x="3054182" y="433375"/>
            <a:ext cx="1333623" cy="8448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chemeClr val="lt1"/>
                </a:solidFill>
                <a:latin typeface="Catamaran Light"/>
                <a:ea typeface="Catamaran Light"/>
                <a:cs typeface="Catamaran Light"/>
                <a:sym typeface="Catamaran Light"/>
              </a:rPr>
              <a:t>A blog about boosting self confidence.</a:t>
            </a:r>
            <a:endParaRPr sz="1000" dirty="0">
              <a:solidFill>
                <a:schemeClr val="lt1"/>
              </a:solidFill>
              <a:latin typeface="Catamaran Light"/>
              <a:ea typeface="Catamaran Light"/>
              <a:cs typeface="Catamaran Light"/>
              <a:sym typeface="Catamaran Light"/>
            </a:endParaRPr>
          </a:p>
        </p:txBody>
      </p:sp>
      <p:sp>
        <p:nvSpPr>
          <p:cNvPr id="571" name="Google Shape;571;p50"/>
          <p:cNvSpPr txBox="1"/>
          <p:nvPr/>
        </p:nvSpPr>
        <p:spPr>
          <a:xfrm rot="7279547">
            <a:off x="5068475" y="-35465"/>
            <a:ext cx="1077475" cy="32090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solidFill>
                <a:schemeClr val="lt1"/>
              </a:solidFill>
              <a:latin typeface="Catamaran Light"/>
              <a:ea typeface="Catamaran Light"/>
              <a:cs typeface="Catamaran Light"/>
              <a:sym typeface="Catamaran Light"/>
            </a:endParaRPr>
          </a:p>
        </p:txBody>
      </p:sp>
      <p:pic>
        <p:nvPicPr>
          <p:cNvPr id="3" name="Image 2"/>
          <p:cNvPicPr>
            <a:picLocks noChangeAspect="1"/>
          </p:cNvPicPr>
          <p:nvPr/>
        </p:nvPicPr>
        <p:blipFill rotWithShape="1">
          <a:blip r:embed="rId4"/>
          <a:srcRect l="916" t="14482" r="58084" b="13518"/>
          <a:stretch/>
        </p:blipFill>
        <p:spPr>
          <a:xfrm>
            <a:off x="4622637" y="250495"/>
            <a:ext cx="3167667" cy="4641898"/>
          </a:xfrm>
          <a:prstGeom prst="rect">
            <a:avLst/>
          </a:prstGeom>
        </p:spPr>
      </p:pic>
      <p:sp>
        <p:nvSpPr>
          <p:cNvPr id="11" name="Google Shape;568;p50"/>
          <p:cNvSpPr/>
          <p:nvPr/>
        </p:nvSpPr>
        <p:spPr>
          <a:xfrm>
            <a:off x="3875140" y="3775619"/>
            <a:ext cx="1261085" cy="1314541"/>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69;p50"/>
          <p:cNvSpPr txBox="1"/>
          <p:nvPr/>
        </p:nvSpPr>
        <p:spPr>
          <a:xfrm>
            <a:off x="3875140" y="4047528"/>
            <a:ext cx="1333623" cy="84486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solidFill>
                  <a:schemeClr val="lt1"/>
                </a:solidFill>
                <a:latin typeface="Catamaran Light"/>
                <a:ea typeface="Catamaran Light"/>
                <a:cs typeface="Catamaran Light"/>
                <a:sym typeface="Catamaran Light"/>
              </a:rPr>
              <a:t>A blog about using one of our services:Pomodoro Technique timer</a:t>
            </a:r>
            <a:endParaRPr sz="1000" dirty="0">
              <a:solidFill>
                <a:schemeClr val="lt1"/>
              </a:solidFill>
              <a:latin typeface="Catamaran Light"/>
              <a:ea typeface="Catamaran Light"/>
              <a:cs typeface="Catamaran Light"/>
              <a:sym typeface="Catamaran Light"/>
            </a:endParaRPr>
          </a:p>
        </p:txBody>
      </p:sp>
    </p:spTree>
    <p:extLst>
      <p:ext uri="{BB962C8B-B14F-4D97-AF65-F5344CB8AC3E}">
        <p14:creationId xmlns:p14="http://schemas.microsoft.com/office/powerpoint/2010/main" val="2413159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64"/>
        <p:cNvGrpSpPr/>
        <p:nvPr/>
      </p:nvGrpSpPr>
      <p:grpSpPr>
        <a:xfrm>
          <a:off x="0" y="0"/>
          <a:ext cx="0" cy="0"/>
          <a:chOff x="0" y="0"/>
          <a:chExt cx="0" cy="0"/>
        </a:xfrm>
      </p:grpSpPr>
      <p:sp>
        <p:nvSpPr>
          <p:cNvPr id="567" name="Google Shape;567;p50"/>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OUR BLOGS</a:t>
            </a:r>
            <a:endParaRPr dirty="0"/>
          </a:p>
        </p:txBody>
      </p:sp>
      <p:pic>
        <p:nvPicPr>
          <p:cNvPr id="2" name="Image 1"/>
          <p:cNvPicPr>
            <a:picLocks noChangeAspect="1"/>
          </p:cNvPicPr>
          <p:nvPr/>
        </p:nvPicPr>
        <p:blipFill rotWithShape="1">
          <a:blip r:embed="rId3"/>
          <a:srcRect l="1154" t="9729" r="55513" b="7992"/>
          <a:stretch/>
        </p:blipFill>
        <p:spPr>
          <a:xfrm>
            <a:off x="532462" y="190990"/>
            <a:ext cx="3236622" cy="4711858"/>
          </a:xfrm>
          <a:prstGeom prst="rect">
            <a:avLst/>
          </a:prstGeom>
        </p:spPr>
      </p:pic>
      <p:pic>
        <p:nvPicPr>
          <p:cNvPr id="3" name="Image 2"/>
          <p:cNvPicPr>
            <a:picLocks noChangeAspect="1"/>
          </p:cNvPicPr>
          <p:nvPr/>
        </p:nvPicPr>
        <p:blipFill rotWithShape="1">
          <a:blip r:embed="rId4"/>
          <a:srcRect l="1999" t="10185" r="58417" b="6111"/>
          <a:stretch/>
        </p:blipFill>
        <p:spPr>
          <a:xfrm>
            <a:off x="4638644" y="190990"/>
            <a:ext cx="3384908" cy="4711858"/>
          </a:xfrm>
          <a:prstGeom prst="rect">
            <a:avLst/>
          </a:prstGeom>
        </p:spPr>
      </p:pic>
    </p:spTree>
    <p:extLst>
      <p:ext uri="{BB962C8B-B14F-4D97-AF65-F5344CB8AC3E}">
        <p14:creationId xmlns:p14="http://schemas.microsoft.com/office/powerpoint/2010/main" val="2793110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pic>
        <p:nvPicPr>
          <p:cNvPr id="6" name="Image 5"/>
          <p:cNvPicPr>
            <a:picLocks noChangeAspect="1"/>
          </p:cNvPicPr>
          <p:nvPr/>
        </p:nvPicPr>
        <p:blipFill rotWithShape="1">
          <a:blip r:embed="rId4"/>
          <a:srcRect l="16333" t="13148" r="1750" b="10703"/>
          <a:stretch/>
        </p:blipFill>
        <p:spPr>
          <a:xfrm>
            <a:off x="0" y="0"/>
            <a:ext cx="9144000" cy="5140860"/>
          </a:xfrm>
          <a:prstGeom prst="rect">
            <a:avLst/>
          </a:prstGeom>
        </p:spPr>
      </p:pic>
      <p:sp>
        <p:nvSpPr>
          <p:cNvPr id="249" name="Google Shape;249;p37"/>
          <p:cNvSpPr/>
          <p:nvPr/>
        </p:nvSpPr>
        <p:spPr>
          <a:xfrm>
            <a:off x="7431228" y="0"/>
            <a:ext cx="1738500" cy="51435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720000" y="1864050"/>
            <a:ext cx="3310200" cy="1568100"/>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720000" y="2411926"/>
            <a:ext cx="3430200" cy="5778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None/>
            </a:pPr>
            <a:r>
              <a:rPr lang="en" dirty="0" smtClean="0">
                <a:solidFill>
                  <a:schemeClr val="lt1"/>
                </a:solidFill>
              </a:rPr>
              <a:t>DIFFICULTIES</a:t>
            </a:r>
            <a:endParaRPr sz="3200" dirty="0">
              <a:solidFill>
                <a:schemeClr val="lt1"/>
              </a:solidFill>
            </a:endParaRPr>
          </a:p>
        </p:txBody>
      </p:sp>
      <p:sp>
        <p:nvSpPr>
          <p:cNvPr id="252" name="Google Shape;252;p37"/>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1"/>
                </a:solidFill>
              </a:rPr>
              <a:t>03</a:t>
            </a:r>
            <a:endParaRPr dirty="0">
              <a:solidFill>
                <a:schemeClr val="lt1"/>
              </a:solidFill>
            </a:endParaRPr>
          </a:p>
        </p:txBody>
      </p:sp>
    </p:spTree>
    <p:extLst>
      <p:ext uri="{BB962C8B-B14F-4D97-AF65-F5344CB8AC3E}">
        <p14:creationId xmlns:p14="http://schemas.microsoft.com/office/powerpoint/2010/main" val="4227793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6"/>
          <p:cNvSpPr/>
          <p:nvPr/>
        </p:nvSpPr>
        <p:spPr>
          <a:xfrm rot="5400000">
            <a:off x="2279287" y="2402238"/>
            <a:ext cx="1574400" cy="2058575"/>
          </a:xfrm>
          <a:prstGeom prst="flowChartOffpageConnector">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p:cNvSpPr/>
          <p:nvPr/>
        </p:nvSpPr>
        <p:spPr>
          <a:xfrm rot="-5400000" flipH="1">
            <a:off x="4398349" y="733025"/>
            <a:ext cx="1574400" cy="2084200"/>
          </a:xfrm>
          <a:prstGeom prst="flowChartOffpageConnector">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p:cNvSpPr/>
          <p:nvPr/>
        </p:nvSpPr>
        <p:spPr>
          <a:xfrm rot="-5400000" flipH="1">
            <a:off x="4398349" y="2380525"/>
            <a:ext cx="1574400" cy="2084200"/>
          </a:xfrm>
          <a:prstGeom prst="flowChartOffpageConnector">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p:cNvSpPr txBox="1">
            <a:spLocks noGrp="1"/>
          </p:cNvSpPr>
          <p:nvPr>
            <p:ph type="ctrTitle"/>
          </p:nvPr>
        </p:nvSpPr>
        <p:spPr>
          <a:xfrm rot="5400000">
            <a:off x="7210321" y="2359575"/>
            <a:ext cx="2522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Difficulties</a:t>
            </a:r>
            <a:endParaRPr dirty="0"/>
          </a:p>
        </p:txBody>
      </p:sp>
      <p:sp>
        <p:nvSpPr>
          <p:cNvPr id="441" name="Google Shape;441;p46"/>
          <p:cNvSpPr/>
          <p:nvPr/>
        </p:nvSpPr>
        <p:spPr>
          <a:xfrm rot="5400000">
            <a:off x="2244038" y="745838"/>
            <a:ext cx="1574400" cy="2058575"/>
          </a:xfrm>
          <a:prstGeom prst="flowChartOffpageConnector">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6"/>
          <p:cNvSpPr txBox="1">
            <a:spLocks noGrp="1"/>
          </p:cNvSpPr>
          <p:nvPr>
            <p:ph type="ctrTitle" idx="4294967295"/>
          </p:nvPr>
        </p:nvSpPr>
        <p:spPr>
          <a:xfrm>
            <a:off x="2401172" y="1028475"/>
            <a:ext cx="132330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smtClean="0">
                <a:solidFill>
                  <a:schemeClr val="lt1"/>
                </a:solidFill>
              </a:rPr>
              <a:t>BLOGS</a:t>
            </a:r>
            <a:endParaRPr sz="1800" dirty="0">
              <a:solidFill>
                <a:schemeClr val="lt1"/>
              </a:solidFill>
            </a:endParaRPr>
          </a:p>
        </p:txBody>
      </p:sp>
      <p:sp>
        <p:nvSpPr>
          <p:cNvPr id="443" name="Google Shape;443;p46"/>
          <p:cNvSpPr txBox="1">
            <a:spLocks noGrp="1"/>
          </p:cNvSpPr>
          <p:nvPr>
            <p:ph type="ctrTitle" idx="4294967295"/>
          </p:nvPr>
        </p:nvSpPr>
        <p:spPr>
          <a:xfrm>
            <a:off x="2404324" y="3769654"/>
            <a:ext cx="1656202"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smtClean="0">
                <a:solidFill>
                  <a:schemeClr val="lt1"/>
                </a:solidFill>
              </a:rPr>
              <a:t>DARK MODE</a:t>
            </a:r>
            <a:endParaRPr sz="1800" dirty="0">
              <a:solidFill>
                <a:schemeClr val="lt1"/>
              </a:solidFill>
            </a:endParaRPr>
          </a:p>
        </p:txBody>
      </p:sp>
      <p:sp>
        <p:nvSpPr>
          <p:cNvPr id="444" name="Google Shape;444;p46"/>
          <p:cNvSpPr txBox="1">
            <a:spLocks noGrp="1"/>
          </p:cNvSpPr>
          <p:nvPr>
            <p:ph type="ctrTitle" idx="4294967295"/>
          </p:nvPr>
        </p:nvSpPr>
        <p:spPr>
          <a:xfrm>
            <a:off x="4323057" y="1072400"/>
            <a:ext cx="125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smtClean="0">
                <a:solidFill>
                  <a:schemeClr val="lt1"/>
                </a:solidFill>
              </a:rPr>
              <a:t>Slides</a:t>
            </a:r>
            <a:endParaRPr sz="1800" dirty="0">
              <a:solidFill>
                <a:schemeClr val="lt1"/>
              </a:solidFill>
            </a:endParaRPr>
          </a:p>
        </p:txBody>
      </p:sp>
      <p:sp>
        <p:nvSpPr>
          <p:cNvPr id="445" name="Google Shape;445;p46"/>
          <p:cNvSpPr txBox="1">
            <a:spLocks noGrp="1"/>
          </p:cNvSpPr>
          <p:nvPr>
            <p:ph type="ctrTitle" idx="4294967295"/>
          </p:nvPr>
        </p:nvSpPr>
        <p:spPr>
          <a:xfrm>
            <a:off x="4310310" y="3769654"/>
            <a:ext cx="12534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smtClean="0">
                <a:solidFill>
                  <a:schemeClr val="lt1"/>
                </a:solidFill>
              </a:rPr>
              <a:t>SERVICES</a:t>
            </a:r>
            <a:endParaRPr sz="1800" dirty="0">
              <a:solidFill>
                <a:schemeClr val="lt1"/>
              </a:solidFill>
            </a:endParaRPr>
          </a:p>
        </p:txBody>
      </p:sp>
      <p:sp>
        <p:nvSpPr>
          <p:cNvPr id="446" name="Google Shape;446;p46"/>
          <p:cNvSpPr txBox="1">
            <a:spLocks noGrp="1"/>
          </p:cNvSpPr>
          <p:nvPr>
            <p:ph type="subTitle" idx="4294967295"/>
          </p:nvPr>
        </p:nvSpPr>
        <p:spPr>
          <a:xfrm flipH="1">
            <a:off x="4288100" y="1457300"/>
            <a:ext cx="1323300" cy="7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smtClean="0">
                <a:solidFill>
                  <a:schemeClr val="lt1"/>
                </a:solidFill>
              </a:rPr>
              <a:t>It was kind of hard to understand the code since it used swiper js</a:t>
            </a:r>
            <a:endParaRPr sz="1000" dirty="0">
              <a:solidFill>
                <a:schemeClr val="lt1"/>
              </a:solidFill>
            </a:endParaRPr>
          </a:p>
        </p:txBody>
      </p:sp>
      <p:sp>
        <p:nvSpPr>
          <p:cNvPr id="447" name="Google Shape;447;p46"/>
          <p:cNvSpPr txBox="1">
            <a:spLocks noGrp="1"/>
          </p:cNvSpPr>
          <p:nvPr>
            <p:ph type="subTitle" idx="4294967295"/>
          </p:nvPr>
        </p:nvSpPr>
        <p:spPr>
          <a:xfrm flipH="1">
            <a:off x="4288100" y="2928204"/>
            <a:ext cx="1323300" cy="75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smtClean="0">
                <a:solidFill>
                  <a:schemeClr val="lt1"/>
                </a:solidFill>
              </a:rPr>
              <a:t>I wanted to create a connection between my two services but it requiered advaced js.</a:t>
            </a:r>
            <a:endParaRPr sz="1000" dirty="0">
              <a:solidFill>
                <a:schemeClr val="lt1"/>
              </a:solidFill>
            </a:endParaRPr>
          </a:p>
        </p:txBody>
      </p:sp>
      <p:sp>
        <p:nvSpPr>
          <p:cNvPr id="448" name="Google Shape;448;p46"/>
          <p:cNvSpPr/>
          <p:nvPr/>
        </p:nvSpPr>
        <p:spPr>
          <a:xfrm>
            <a:off x="3652825" y="2342925"/>
            <a:ext cx="885900" cy="520800"/>
          </a:xfrm>
          <a:prstGeom prst="rect">
            <a:avLst/>
          </a:prstGeom>
          <a:solidFill>
            <a:srgbClr val="BCB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txBox="1">
            <a:spLocks noGrp="1"/>
          </p:cNvSpPr>
          <p:nvPr>
            <p:ph type="subTitle" idx="4294967295"/>
          </p:nvPr>
        </p:nvSpPr>
        <p:spPr>
          <a:xfrm flipH="1">
            <a:off x="2601544" y="1353803"/>
            <a:ext cx="1358246" cy="75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dirty="0" smtClean="0">
                <a:solidFill>
                  <a:schemeClr val="lt1"/>
                </a:solidFill>
              </a:rPr>
              <a:t>It used to be a quote generator where you can find motivationl quotes but the js script was too hard to code</a:t>
            </a:r>
            <a:endParaRPr sz="1000" dirty="0">
              <a:solidFill>
                <a:schemeClr val="lt1"/>
              </a:solidFill>
            </a:endParaRPr>
          </a:p>
        </p:txBody>
      </p:sp>
      <p:sp>
        <p:nvSpPr>
          <p:cNvPr id="450" name="Google Shape;450;p46"/>
          <p:cNvSpPr txBox="1">
            <a:spLocks noGrp="1"/>
          </p:cNvSpPr>
          <p:nvPr>
            <p:ph type="subTitle" idx="4294967295"/>
          </p:nvPr>
        </p:nvSpPr>
        <p:spPr>
          <a:xfrm flipH="1">
            <a:off x="2601544" y="2928204"/>
            <a:ext cx="1323300" cy="75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FR" sz="1000" dirty="0" smtClean="0">
                <a:solidFill>
                  <a:schemeClr val="lt1"/>
                </a:solidFill>
              </a:rPr>
              <a:t>I </a:t>
            </a:r>
            <a:r>
              <a:rPr lang="fr-FR" sz="1000" dirty="0" err="1" smtClean="0">
                <a:solidFill>
                  <a:schemeClr val="lt1"/>
                </a:solidFill>
              </a:rPr>
              <a:t>had</a:t>
            </a:r>
            <a:r>
              <a:rPr lang="fr-FR" sz="1000" dirty="0" smtClean="0">
                <a:solidFill>
                  <a:schemeClr val="lt1"/>
                </a:solidFill>
              </a:rPr>
              <a:t> backgroun</a:t>
            </a:r>
            <a:r>
              <a:rPr lang="fr-FR" sz="1000" dirty="0" smtClean="0">
                <a:solidFill>
                  <a:schemeClr val="lt1"/>
                </a:solidFill>
              </a:rPr>
              <a:t>d </a:t>
            </a:r>
            <a:r>
              <a:rPr lang="fr-FR" sz="1000" dirty="0" err="1" smtClean="0">
                <a:solidFill>
                  <a:schemeClr val="lt1"/>
                </a:solidFill>
              </a:rPr>
              <a:t>images,by</a:t>
            </a:r>
            <a:r>
              <a:rPr lang="fr-FR" sz="1000" dirty="0" smtClean="0">
                <a:solidFill>
                  <a:schemeClr val="lt1"/>
                </a:solidFill>
              </a:rPr>
              <a:t> </a:t>
            </a:r>
            <a:r>
              <a:rPr lang="fr-FR" sz="1000" dirty="0" err="1" smtClean="0">
                <a:solidFill>
                  <a:schemeClr val="lt1"/>
                </a:solidFill>
              </a:rPr>
              <a:t>adding</a:t>
            </a:r>
            <a:r>
              <a:rPr lang="fr-FR" sz="1000" dirty="0" smtClean="0">
                <a:solidFill>
                  <a:schemeClr val="lt1"/>
                </a:solidFill>
              </a:rPr>
              <a:t> a background </a:t>
            </a:r>
            <a:r>
              <a:rPr lang="fr-FR" sz="1000" dirty="0" err="1" smtClean="0">
                <a:solidFill>
                  <a:schemeClr val="lt1"/>
                </a:solidFill>
              </a:rPr>
              <a:t>color</a:t>
            </a:r>
            <a:r>
              <a:rPr lang="fr-FR" sz="1000" dirty="0" smtClean="0">
                <a:solidFill>
                  <a:schemeClr val="lt1"/>
                </a:solidFill>
              </a:rPr>
              <a:t> in </a:t>
            </a:r>
            <a:r>
              <a:rPr lang="fr-FR" sz="1000" dirty="0" err="1" smtClean="0">
                <a:solidFill>
                  <a:schemeClr val="lt1"/>
                </a:solidFill>
              </a:rPr>
              <a:t>dark</a:t>
            </a:r>
            <a:r>
              <a:rPr lang="fr-FR" sz="1000" dirty="0" smtClean="0">
                <a:solidFill>
                  <a:schemeClr val="lt1"/>
                </a:solidFill>
              </a:rPr>
              <a:t> more the images </a:t>
            </a:r>
            <a:r>
              <a:rPr lang="fr-FR" sz="1000" dirty="0" err="1" smtClean="0">
                <a:solidFill>
                  <a:schemeClr val="lt1"/>
                </a:solidFill>
              </a:rPr>
              <a:t>were</a:t>
            </a:r>
            <a:r>
              <a:rPr lang="fr-FR" sz="1000" dirty="0" smtClean="0">
                <a:solidFill>
                  <a:schemeClr val="lt1"/>
                </a:solidFill>
              </a:rPr>
              <a:t> </a:t>
            </a:r>
            <a:r>
              <a:rPr lang="fr-FR" sz="1000" dirty="0" err="1" smtClean="0">
                <a:solidFill>
                  <a:schemeClr val="lt1"/>
                </a:solidFill>
              </a:rPr>
              <a:t>still</a:t>
            </a:r>
            <a:r>
              <a:rPr lang="fr-FR" sz="1000" dirty="0" smtClean="0">
                <a:solidFill>
                  <a:schemeClr val="lt1"/>
                </a:solidFill>
              </a:rPr>
              <a:t> </a:t>
            </a:r>
            <a:r>
              <a:rPr lang="fr-FR" sz="1000" dirty="0" err="1" smtClean="0">
                <a:solidFill>
                  <a:schemeClr val="lt1"/>
                </a:solidFill>
              </a:rPr>
              <a:t>there</a:t>
            </a:r>
            <a:r>
              <a:rPr lang="fr-FR" sz="1000" dirty="0">
                <a:solidFill>
                  <a:schemeClr val="lt1"/>
                </a:solidFill>
              </a:rPr>
              <a:t>.</a:t>
            </a:r>
            <a:endParaRPr sz="1000" dirty="0">
              <a:solidFill>
                <a:schemeClr val="lt1"/>
              </a:solidFill>
            </a:endParaRPr>
          </a:p>
        </p:txBody>
      </p:sp>
      <p:grpSp>
        <p:nvGrpSpPr>
          <p:cNvPr id="17" name="Google Shape;7465;p65"/>
          <p:cNvGrpSpPr/>
          <p:nvPr/>
        </p:nvGrpSpPr>
        <p:grpSpPr>
          <a:xfrm>
            <a:off x="3880837" y="2449946"/>
            <a:ext cx="499533" cy="305136"/>
            <a:chOff x="7009649" y="1541981"/>
            <a:chExt cx="524940" cy="320655"/>
          </a:xfrm>
          <a:solidFill>
            <a:schemeClr val="bg1">
              <a:lumMod val="95000"/>
            </a:schemeClr>
          </a:solidFill>
        </p:grpSpPr>
        <p:sp>
          <p:nvSpPr>
            <p:cNvPr id="18" name="Google Shape;7466;p65"/>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67;p65"/>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68;p65"/>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69;p65"/>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70;p65"/>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71;p65"/>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72;p65"/>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73;p65"/>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
        <p:cNvGrpSpPr/>
        <p:nvPr/>
      </p:nvGrpSpPr>
      <p:grpSpPr>
        <a:xfrm>
          <a:off x="0" y="0"/>
          <a:ext cx="0" cy="0"/>
          <a:chOff x="0" y="0"/>
          <a:chExt cx="0" cy="0"/>
        </a:xfrm>
      </p:grpSpPr>
      <p:pic>
        <p:nvPicPr>
          <p:cNvPr id="6" name="Image 5"/>
          <p:cNvPicPr>
            <a:picLocks noChangeAspect="1"/>
          </p:cNvPicPr>
          <p:nvPr/>
        </p:nvPicPr>
        <p:blipFill rotWithShape="1">
          <a:blip r:embed="rId4"/>
          <a:srcRect l="16333" t="13148" r="1750" b="10703"/>
          <a:stretch/>
        </p:blipFill>
        <p:spPr>
          <a:xfrm>
            <a:off x="0" y="0"/>
            <a:ext cx="9144000" cy="5140860"/>
          </a:xfrm>
          <a:prstGeom prst="rect">
            <a:avLst/>
          </a:prstGeom>
        </p:spPr>
      </p:pic>
      <p:sp>
        <p:nvSpPr>
          <p:cNvPr id="241" name="Google Shape;241;p36"/>
          <p:cNvSpPr/>
          <p:nvPr/>
        </p:nvSpPr>
        <p:spPr>
          <a:xfrm rot="-5400000" flipH="1">
            <a:off x="3281250" y="-700218"/>
            <a:ext cx="2581500" cy="61590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txBox="1">
            <a:spLocks noGrp="1"/>
          </p:cNvSpPr>
          <p:nvPr>
            <p:ph type="title"/>
          </p:nvPr>
        </p:nvSpPr>
        <p:spPr>
          <a:xfrm>
            <a:off x="1278852" y="1597599"/>
            <a:ext cx="686972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lt1"/>
                </a:solidFill>
              </a:rPr>
              <a:t>Hope you enjoyed the presentation</a:t>
            </a:r>
            <a:endParaRPr dirty="0">
              <a:solidFill>
                <a:schemeClr val="lt1"/>
              </a:solidFill>
            </a:endParaRPr>
          </a:p>
        </p:txBody>
      </p:sp>
      <p:sp>
        <p:nvSpPr>
          <p:cNvPr id="243" name="Google Shape;243;p36"/>
          <p:cNvSpPr/>
          <p:nvPr/>
        </p:nvSpPr>
        <p:spPr>
          <a:xfrm rot="-5400000" flipH="1">
            <a:off x="593250" y="3993775"/>
            <a:ext cx="556500" cy="17430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rot="-5400000" flipH="1">
            <a:off x="8279175" y="74250"/>
            <a:ext cx="939000" cy="7905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69;p50"/>
          <p:cNvSpPr txBox="1"/>
          <p:nvPr/>
        </p:nvSpPr>
        <p:spPr>
          <a:xfrm>
            <a:off x="3174244" y="2800941"/>
            <a:ext cx="2795509" cy="39105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smtClean="0">
                <a:solidFill>
                  <a:schemeClr val="lt1"/>
                </a:solidFill>
                <a:latin typeface="Catamaran Light"/>
                <a:ea typeface="Catamaran Light"/>
                <a:cs typeface="Catamaran Light"/>
                <a:sym typeface="Catamaran Light"/>
              </a:rPr>
              <a:t>I’m now  open to yout questions</a:t>
            </a:r>
            <a:endParaRPr sz="1600" dirty="0">
              <a:solidFill>
                <a:schemeClr val="lt1"/>
              </a:solidFill>
              <a:latin typeface="Catamaran Light"/>
              <a:ea typeface="Catamaran Light"/>
              <a:cs typeface="Catamaran Light"/>
              <a:sym typeface="Catamaran 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PRESENTING MYSELFF</a:t>
            </a:r>
            <a:endParaRPr dirty="0"/>
          </a:p>
        </p:txBody>
      </p:sp>
      <p:sp>
        <p:nvSpPr>
          <p:cNvPr id="137" name="Google Shape;137;p27"/>
          <p:cNvSpPr txBox="1">
            <a:spLocks noGrp="1"/>
          </p:cNvSpPr>
          <p:nvPr>
            <p:ph type="subTitle" idx="4294967295"/>
          </p:nvPr>
        </p:nvSpPr>
        <p:spPr>
          <a:xfrm flipH="1">
            <a:off x="714350" y="1597075"/>
            <a:ext cx="5823600" cy="2317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fr-FR" sz="2000" dirty="0" err="1" smtClean="0"/>
              <a:t>I’m</a:t>
            </a:r>
            <a:r>
              <a:rPr lang="fr-FR" sz="2000" dirty="0" smtClean="0"/>
              <a:t> </a:t>
            </a:r>
            <a:r>
              <a:rPr lang="fr-FR" sz="2000" b="1" dirty="0" err="1" smtClean="0"/>
              <a:t>Anaghim</a:t>
            </a:r>
            <a:r>
              <a:rPr lang="fr-FR" sz="2000" b="1" dirty="0" smtClean="0"/>
              <a:t> </a:t>
            </a:r>
            <a:r>
              <a:rPr lang="fr-FR" sz="2000" b="1" dirty="0" err="1" smtClean="0"/>
              <a:t>Mechergui</a:t>
            </a:r>
            <a:r>
              <a:rPr lang="fr-FR" sz="2000" b="1" dirty="0" smtClean="0"/>
              <a:t> </a:t>
            </a:r>
            <a:r>
              <a:rPr lang="fr-FR" sz="2000" dirty="0" smtClean="0"/>
              <a:t>, a</a:t>
            </a:r>
            <a:r>
              <a:rPr lang="fr-FR" sz="2000" b="1" dirty="0" smtClean="0"/>
              <a:t> </a:t>
            </a:r>
            <a:r>
              <a:rPr lang="fr-FR" sz="2000" dirty="0" smtClean="0"/>
              <a:t>computer science </a:t>
            </a:r>
            <a:r>
              <a:rPr lang="fr-FR" sz="2000" dirty="0" err="1" smtClean="0"/>
              <a:t>student</a:t>
            </a:r>
            <a:r>
              <a:rPr lang="fr-FR" sz="2000" dirty="0" smtClean="0"/>
              <a:t> </a:t>
            </a:r>
            <a:r>
              <a:rPr lang="fr-FR" sz="2000" dirty="0" err="1" smtClean="0"/>
              <a:t>who’s</a:t>
            </a:r>
            <a:r>
              <a:rPr lang="fr-FR" sz="2000" dirty="0" smtClean="0"/>
              <a:t> </a:t>
            </a:r>
            <a:r>
              <a:rPr lang="fr-FR" sz="2000" dirty="0" err="1" smtClean="0"/>
              <a:t>interested</a:t>
            </a:r>
            <a:r>
              <a:rPr lang="fr-FR" sz="2000" dirty="0" smtClean="0"/>
              <a:t> in web </a:t>
            </a:r>
            <a:r>
              <a:rPr lang="fr-FR" sz="2000" dirty="0" err="1" smtClean="0"/>
              <a:t>development</a:t>
            </a:r>
            <a:r>
              <a:rPr lang="fr-FR" sz="2000" dirty="0" smtClean="0"/>
              <a:t> and </a:t>
            </a:r>
            <a:r>
              <a:rPr lang="fr-FR" sz="2000" dirty="0" err="1" smtClean="0"/>
              <a:t>big</a:t>
            </a:r>
            <a:r>
              <a:rPr lang="fr-FR" sz="2000" dirty="0" smtClean="0"/>
              <a:t> </a:t>
            </a:r>
            <a:r>
              <a:rPr lang="fr-FR" sz="2000" dirty="0" err="1" smtClean="0"/>
              <a:t>data.Creating</a:t>
            </a:r>
            <a:r>
              <a:rPr lang="fr-FR" sz="2000" dirty="0" smtClean="0"/>
              <a:t> </a:t>
            </a:r>
            <a:r>
              <a:rPr lang="fr-FR" sz="2000" dirty="0" err="1" smtClean="0"/>
              <a:t>this</a:t>
            </a:r>
            <a:r>
              <a:rPr lang="fr-FR" sz="2000" dirty="0" smtClean="0"/>
              <a:t> </a:t>
            </a:r>
            <a:r>
              <a:rPr lang="fr-FR" sz="2000" dirty="0" err="1" smtClean="0"/>
              <a:t>website</a:t>
            </a:r>
            <a:r>
              <a:rPr lang="fr-FR" sz="2000" dirty="0" smtClean="0"/>
              <a:t> </a:t>
            </a:r>
            <a:r>
              <a:rPr lang="fr-FR" sz="2000" dirty="0" err="1" smtClean="0"/>
              <a:t>was</a:t>
            </a:r>
            <a:r>
              <a:rPr lang="fr-FR" sz="2000" dirty="0" smtClean="0"/>
              <a:t> </a:t>
            </a:r>
            <a:r>
              <a:rPr lang="fr-FR" sz="2000" dirty="0" err="1" smtClean="0"/>
              <a:t>challenging</a:t>
            </a:r>
            <a:r>
              <a:rPr lang="fr-FR" sz="2000" dirty="0" smtClean="0"/>
              <a:t> and </a:t>
            </a:r>
            <a:r>
              <a:rPr lang="fr-FR" sz="2000" dirty="0" err="1" smtClean="0"/>
              <a:t>I’m</a:t>
            </a:r>
            <a:r>
              <a:rPr lang="fr-FR" sz="2000" dirty="0" smtClean="0"/>
              <a:t> </a:t>
            </a:r>
            <a:r>
              <a:rPr lang="fr-FR" sz="2000" dirty="0" err="1" smtClean="0"/>
              <a:t>looking</a:t>
            </a:r>
            <a:r>
              <a:rPr lang="fr-FR" sz="2000" dirty="0" smtClean="0"/>
              <a:t> </a:t>
            </a:r>
            <a:r>
              <a:rPr lang="fr-FR" sz="2000" dirty="0" err="1" smtClean="0"/>
              <a:t>forward</a:t>
            </a:r>
            <a:r>
              <a:rPr lang="fr-FR" sz="2000" dirty="0" smtClean="0"/>
              <a:t> to </a:t>
            </a:r>
            <a:r>
              <a:rPr lang="fr-FR" sz="2000" dirty="0" err="1" smtClean="0"/>
              <a:t>optimize</a:t>
            </a:r>
            <a:r>
              <a:rPr lang="fr-FR" sz="2000" dirty="0" smtClean="0"/>
              <a:t> </a:t>
            </a:r>
            <a:r>
              <a:rPr lang="fr-FR" sz="2000" dirty="0" err="1" smtClean="0"/>
              <a:t>my</a:t>
            </a:r>
            <a:r>
              <a:rPr lang="fr-FR" sz="2000" dirty="0" smtClean="0"/>
              <a:t> </a:t>
            </a:r>
            <a:r>
              <a:rPr lang="fr-FR" sz="2000" dirty="0" err="1" smtClean="0"/>
              <a:t>skills</a:t>
            </a:r>
            <a:r>
              <a:rPr lang="fr-FR" sz="2000" dirty="0" smtClean="0"/>
              <a:t> and </a:t>
            </a:r>
            <a:r>
              <a:rPr lang="fr-FR" sz="2000" dirty="0" err="1" smtClean="0"/>
              <a:t>learn</a:t>
            </a:r>
            <a:r>
              <a:rPr lang="fr-FR" sz="2000" dirty="0" smtClean="0"/>
              <a:t> new </a:t>
            </a:r>
            <a:r>
              <a:rPr lang="fr-FR" sz="2000" dirty="0" err="1" smtClean="0"/>
              <a:t>ones</a:t>
            </a:r>
            <a:r>
              <a:rPr lang="fr-FR" sz="2000" dirty="0" smtClean="0"/>
              <a:t>.</a:t>
            </a:r>
            <a:endParaRPr sz="2000" dirty="0"/>
          </a:p>
          <a:p>
            <a:pPr marL="0" lvl="0" indent="0" algn="l" rtl="0">
              <a:lnSpc>
                <a:spcPct val="115000"/>
              </a:lnSpc>
              <a:spcBef>
                <a:spcPts val="1600"/>
              </a:spcBef>
              <a:spcAft>
                <a:spcPts val="1600"/>
              </a:spcAft>
              <a:buNone/>
            </a:pPr>
            <a:endParaRPr dirty="0"/>
          </a:p>
        </p:txBody>
      </p:sp>
      <p:sp>
        <p:nvSpPr>
          <p:cNvPr id="138" name="Google Shape;138;p27"/>
          <p:cNvSpPr/>
          <p:nvPr/>
        </p:nvSpPr>
        <p:spPr>
          <a:xfrm rot="-5400000" flipH="1">
            <a:off x="83000" y="-82950"/>
            <a:ext cx="548400" cy="7143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7"/>
          <p:cNvSpPr/>
          <p:nvPr/>
        </p:nvSpPr>
        <p:spPr>
          <a:xfrm rot="-5400000" flipH="1">
            <a:off x="7474475" y="3397650"/>
            <a:ext cx="891300" cy="26004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5" name="Google Shape;145;p28"/>
          <p:cNvSpPr txBox="1">
            <a:spLocks noGrp="1"/>
          </p:cNvSpPr>
          <p:nvPr>
            <p:ph type="ctrTitle" idx="9"/>
          </p:nvPr>
        </p:nvSpPr>
        <p:spPr>
          <a:xfrm rot="5400000">
            <a:off x="6195267" y="2369147"/>
            <a:ext cx="4981024"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smtClean="0"/>
              <a:t>PLAN OF THE PRESENTATION</a:t>
            </a:r>
            <a:endParaRPr sz="2400" dirty="0"/>
          </a:p>
        </p:txBody>
      </p:sp>
      <p:sp>
        <p:nvSpPr>
          <p:cNvPr id="146" name="Google Shape;146;p28"/>
          <p:cNvSpPr/>
          <p:nvPr/>
        </p:nvSpPr>
        <p:spPr>
          <a:xfrm rot="-5400000" flipH="1">
            <a:off x="-1397250" y="1287264"/>
            <a:ext cx="5874311" cy="32250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txBox="1">
            <a:spLocks noGrp="1"/>
          </p:cNvSpPr>
          <p:nvPr>
            <p:ph type="title" idx="8"/>
          </p:nvPr>
        </p:nvSpPr>
        <p:spPr>
          <a:xfrm>
            <a:off x="2128530" y="1207676"/>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rPr>
              <a:t>01</a:t>
            </a:r>
            <a:endParaRPr dirty="0">
              <a:solidFill>
                <a:schemeClr val="lt1"/>
              </a:solidFill>
            </a:endParaRPr>
          </a:p>
        </p:txBody>
      </p:sp>
      <p:sp>
        <p:nvSpPr>
          <p:cNvPr id="150" name="Google Shape;150;p28"/>
          <p:cNvSpPr txBox="1">
            <a:spLocks noGrp="1"/>
          </p:cNvSpPr>
          <p:nvPr>
            <p:ph type="ctrTitle"/>
          </p:nvPr>
        </p:nvSpPr>
        <p:spPr>
          <a:xfrm>
            <a:off x="3427999" y="102270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fr-FR" sz="1600" dirty="0" smtClean="0"/>
              <a:t>PROJECT IDEA</a:t>
            </a:r>
            <a:endParaRPr sz="1600" dirty="0"/>
          </a:p>
        </p:txBody>
      </p:sp>
      <p:sp>
        <p:nvSpPr>
          <p:cNvPr id="153" name="Google Shape;153;p28"/>
          <p:cNvSpPr txBox="1">
            <a:spLocks noGrp="1"/>
          </p:cNvSpPr>
          <p:nvPr>
            <p:ph type="ctrTitle" idx="3"/>
          </p:nvPr>
        </p:nvSpPr>
        <p:spPr>
          <a:xfrm>
            <a:off x="3447475" y="171245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smtClean="0"/>
              <a:t>PROJECT GOALS</a:t>
            </a:r>
            <a:endParaRPr sz="1600" dirty="0"/>
          </a:p>
        </p:txBody>
      </p:sp>
      <p:sp>
        <p:nvSpPr>
          <p:cNvPr id="154" name="Google Shape;154;p28"/>
          <p:cNvSpPr txBox="1">
            <a:spLocks noGrp="1"/>
          </p:cNvSpPr>
          <p:nvPr>
            <p:ph type="subTitle" idx="4"/>
          </p:nvPr>
        </p:nvSpPr>
        <p:spPr>
          <a:xfrm>
            <a:off x="3447475" y="2216986"/>
            <a:ext cx="19767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What’s the point from this website</a:t>
            </a:r>
            <a:endParaRPr dirty="0"/>
          </a:p>
        </p:txBody>
      </p:sp>
      <p:sp>
        <p:nvSpPr>
          <p:cNvPr id="158" name="Google Shape;158;p28"/>
          <p:cNvSpPr txBox="1">
            <a:spLocks noGrp="1"/>
          </p:cNvSpPr>
          <p:nvPr>
            <p:ph type="title" idx="15"/>
          </p:nvPr>
        </p:nvSpPr>
        <p:spPr>
          <a:xfrm>
            <a:off x="2128530" y="19565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rPr>
              <a:t>02</a:t>
            </a:r>
            <a:endParaRPr dirty="0">
              <a:solidFill>
                <a:schemeClr val="lt1"/>
              </a:solidFill>
            </a:endParaRPr>
          </a:p>
        </p:txBody>
      </p:sp>
      <p:sp>
        <p:nvSpPr>
          <p:cNvPr id="160" name="Google Shape;160;p28"/>
          <p:cNvSpPr txBox="1">
            <a:spLocks noGrp="1"/>
          </p:cNvSpPr>
          <p:nvPr>
            <p:ph type="subTitle" idx="17"/>
          </p:nvPr>
        </p:nvSpPr>
        <p:spPr>
          <a:xfrm>
            <a:off x="3517675" y="1439606"/>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How did I get the idea to create the website</a:t>
            </a:r>
            <a:endParaRPr dirty="0"/>
          </a:p>
        </p:txBody>
      </p:sp>
      <p:sp>
        <p:nvSpPr>
          <p:cNvPr id="161" name="Google Shape;161;p28"/>
          <p:cNvSpPr txBox="1">
            <a:spLocks noGrp="1"/>
          </p:cNvSpPr>
          <p:nvPr>
            <p:ph type="title" idx="18"/>
          </p:nvPr>
        </p:nvSpPr>
        <p:spPr>
          <a:xfrm>
            <a:off x="2161634" y="2682504"/>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rPr>
              <a:t>03</a:t>
            </a:r>
            <a:endParaRPr dirty="0">
              <a:solidFill>
                <a:schemeClr val="lt1"/>
              </a:solidFill>
            </a:endParaRPr>
          </a:p>
        </p:txBody>
      </p:sp>
      <p:sp>
        <p:nvSpPr>
          <p:cNvPr id="19" name="Google Shape;161;p28"/>
          <p:cNvSpPr txBox="1">
            <a:spLocks/>
          </p:cNvSpPr>
          <p:nvPr/>
        </p:nvSpPr>
        <p:spPr>
          <a:xfrm>
            <a:off x="2176115" y="3336809"/>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smtClean="0">
                <a:solidFill>
                  <a:schemeClr val="lt1"/>
                </a:solidFill>
              </a:rPr>
              <a:t>04</a:t>
            </a:r>
            <a:endParaRPr lang="en" dirty="0">
              <a:solidFill>
                <a:schemeClr val="lt1"/>
              </a:solidFill>
            </a:endParaRPr>
          </a:p>
        </p:txBody>
      </p:sp>
      <p:sp>
        <p:nvSpPr>
          <p:cNvPr id="24" name="Google Shape;159;p28"/>
          <p:cNvSpPr txBox="1">
            <a:spLocks noGrp="1"/>
          </p:cNvSpPr>
          <p:nvPr>
            <p:ph type="ctrTitle" idx="16"/>
          </p:nvPr>
        </p:nvSpPr>
        <p:spPr>
          <a:xfrm>
            <a:off x="3447475" y="2442134"/>
            <a:ext cx="281945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smtClean="0"/>
              <a:t>WEBPAGES DEVELOPED</a:t>
            </a:r>
            <a:endParaRPr sz="1600" dirty="0"/>
          </a:p>
        </p:txBody>
      </p:sp>
      <p:sp>
        <p:nvSpPr>
          <p:cNvPr id="26" name="Google Shape;159;p28"/>
          <p:cNvSpPr txBox="1">
            <a:spLocks noGrp="1"/>
          </p:cNvSpPr>
          <p:nvPr>
            <p:ph type="ctrTitle" idx="16"/>
          </p:nvPr>
        </p:nvSpPr>
        <p:spPr>
          <a:xfrm>
            <a:off x="3427999" y="3260304"/>
            <a:ext cx="281945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smtClean="0"/>
              <a:t>DIFFICULTIES</a:t>
            </a:r>
            <a:endParaRPr sz="1600" dirty="0"/>
          </a:p>
        </p:txBody>
      </p:sp>
      <p:sp>
        <p:nvSpPr>
          <p:cNvPr id="27" name="Google Shape;160;p28"/>
          <p:cNvSpPr txBox="1">
            <a:spLocks noGrp="1"/>
          </p:cNvSpPr>
          <p:nvPr>
            <p:ph type="subTitle" idx="17"/>
          </p:nvPr>
        </p:nvSpPr>
        <p:spPr>
          <a:xfrm>
            <a:off x="3476435" y="2842755"/>
            <a:ext cx="19065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T</a:t>
            </a:r>
            <a:r>
              <a:rPr lang="en" dirty="0" smtClean="0"/>
              <a:t>he webpages and their advantages</a:t>
            </a:r>
          </a:p>
          <a:p>
            <a:pPr marL="0" lvl="0" indent="0" algn="l" rtl="0">
              <a:spcBef>
                <a:spcPts val="0"/>
              </a:spcBef>
              <a:spcAft>
                <a:spcPts val="0"/>
              </a:spcAft>
              <a:buNone/>
            </a:pPr>
            <a:r>
              <a:rPr lang="en" dirty="0" smtClean="0"/>
              <a:t>More details</a:t>
            </a:r>
            <a:endParaRPr dirty="0"/>
          </a:p>
        </p:txBody>
      </p:sp>
      <p:sp>
        <p:nvSpPr>
          <p:cNvPr id="28" name="Google Shape;161;p28"/>
          <p:cNvSpPr txBox="1">
            <a:spLocks/>
          </p:cNvSpPr>
          <p:nvPr/>
        </p:nvSpPr>
        <p:spPr>
          <a:xfrm>
            <a:off x="2176115" y="3992888"/>
            <a:ext cx="1573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dirty="0" smtClean="0">
                <a:solidFill>
                  <a:schemeClr val="lt1"/>
                </a:solidFill>
              </a:rPr>
              <a:t>05</a:t>
            </a:r>
            <a:endParaRPr lang="en" dirty="0">
              <a:solidFill>
                <a:schemeClr val="lt1"/>
              </a:solidFill>
            </a:endParaRPr>
          </a:p>
        </p:txBody>
      </p:sp>
      <p:sp>
        <p:nvSpPr>
          <p:cNvPr id="29" name="Google Shape;159;p28"/>
          <p:cNvSpPr txBox="1">
            <a:spLocks noGrp="1"/>
          </p:cNvSpPr>
          <p:nvPr>
            <p:ph type="ctrTitle" idx="16"/>
          </p:nvPr>
        </p:nvSpPr>
        <p:spPr>
          <a:xfrm>
            <a:off x="3433610" y="3913723"/>
            <a:ext cx="2819453"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smtClean="0"/>
              <a:t>CLOSURE</a:t>
            </a:r>
            <a:endParaRPr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pic>
        <p:nvPicPr>
          <p:cNvPr id="6" name="Image 5"/>
          <p:cNvPicPr>
            <a:picLocks noChangeAspect="1"/>
          </p:cNvPicPr>
          <p:nvPr/>
        </p:nvPicPr>
        <p:blipFill rotWithShape="1">
          <a:blip r:embed="rId4"/>
          <a:srcRect l="16333" t="13148" r="1750" b="10703"/>
          <a:stretch/>
        </p:blipFill>
        <p:spPr>
          <a:xfrm>
            <a:off x="0" y="0"/>
            <a:ext cx="9144000" cy="5140860"/>
          </a:xfrm>
          <a:prstGeom prst="rect">
            <a:avLst/>
          </a:prstGeom>
        </p:spPr>
      </p:pic>
      <p:sp>
        <p:nvSpPr>
          <p:cNvPr id="249" name="Google Shape;249;p37"/>
          <p:cNvSpPr/>
          <p:nvPr/>
        </p:nvSpPr>
        <p:spPr>
          <a:xfrm>
            <a:off x="7405500" y="0"/>
            <a:ext cx="1738500" cy="51435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660000" y="1987800"/>
            <a:ext cx="3310200" cy="1568100"/>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660000" y="2482950"/>
            <a:ext cx="343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lt1"/>
                </a:solidFill>
              </a:rPr>
              <a:t>PROJECT IDEA</a:t>
            </a:r>
            <a:endParaRPr dirty="0">
              <a:solidFill>
                <a:schemeClr val="lt1"/>
              </a:solidFill>
            </a:endParaRPr>
          </a:p>
        </p:txBody>
      </p:sp>
      <p:sp>
        <p:nvSpPr>
          <p:cNvPr id="252" name="Google Shape;252;p37"/>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rPr>
              <a:t>01</a:t>
            </a:r>
            <a:endParaRPr>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7" name="Google Shape;167;p29"/>
          <p:cNvSpPr/>
          <p:nvPr/>
        </p:nvSpPr>
        <p:spPr>
          <a:xfrm>
            <a:off x="4819650" y="1577400"/>
            <a:ext cx="2991000" cy="1988700"/>
          </a:xfrm>
          <a:prstGeom prst="rect">
            <a:avLst/>
          </a:prstGeom>
          <a:solidFill>
            <a:srgbClr val="B489B2">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1144358" y="905825"/>
            <a:ext cx="3186309" cy="16786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FR" dirty="0" smtClean="0"/>
              <a:t>I </a:t>
            </a:r>
            <a:r>
              <a:rPr lang="fr-FR" dirty="0" err="1" smtClean="0"/>
              <a:t>got</a:t>
            </a:r>
            <a:r>
              <a:rPr lang="fr-FR" dirty="0" smtClean="0"/>
              <a:t> </a:t>
            </a:r>
            <a:r>
              <a:rPr lang="fr-FR" dirty="0" err="1" smtClean="0"/>
              <a:t>inspired</a:t>
            </a:r>
            <a:r>
              <a:rPr lang="fr-FR" dirty="0" smtClean="0"/>
              <a:t> to </a:t>
            </a:r>
            <a:r>
              <a:rPr lang="fr-FR" dirty="0" err="1" smtClean="0"/>
              <a:t>create</a:t>
            </a:r>
            <a:r>
              <a:rPr lang="fr-FR" dirty="0" smtClean="0"/>
              <a:t> </a:t>
            </a:r>
            <a:r>
              <a:rPr lang="fr-FR" dirty="0" err="1" smtClean="0"/>
              <a:t>this</a:t>
            </a:r>
            <a:r>
              <a:rPr lang="fr-FR" dirty="0" smtClean="0"/>
              <a:t> </a:t>
            </a:r>
            <a:r>
              <a:rPr lang="fr-FR" dirty="0" err="1" smtClean="0"/>
              <a:t>website</a:t>
            </a:r>
            <a:r>
              <a:rPr lang="fr-FR" dirty="0" smtClean="0"/>
              <a:t> </a:t>
            </a:r>
            <a:r>
              <a:rPr lang="fr-FR" dirty="0" err="1" smtClean="0"/>
              <a:t>after</a:t>
            </a:r>
            <a:r>
              <a:rPr lang="fr-FR" dirty="0" smtClean="0"/>
              <a:t> the last </a:t>
            </a:r>
            <a:r>
              <a:rPr lang="fr-FR" dirty="0" err="1" smtClean="0"/>
              <a:t>task</a:t>
            </a:r>
            <a:r>
              <a:rPr lang="fr-FR" dirty="0" smtClean="0"/>
              <a:t> </a:t>
            </a:r>
            <a:r>
              <a:rPr lang="fr-FR" dirty="0" err="1" smtClean="0"/>
              <a:t>we</a:t>
            </a:r>
            <a:r>
              <a:rPr lang="fr-FR" dirty="0" smtClean="0"/>
              <a:t> </a:t>
            </a:r>
            <a:r>
              <a:rPr lang="fr-FR" dirty="0" err="1" smtClean="0"/>
              <a:t>finished</a:t>
            </a:r>
            <a:r>
              <a:rPr lang="fr-FR" dirty="0" smtClean="0"/>
              <a:t> « </a:t>
            </a:r>
            <a:r>
              <a:rPr lang="fr-FR" dirty="0" err="1" smtClean="0"/>
              <a:t>Todo</a:t>
            </a:r>
            <a:r>
              <a:rPr lang="fr-FR" dirty="0" smtClean="0"/>
              <a:t> </a:t>
            </a:r>
            <a:r>
              <a:rPr lang="fr-FR" dirty="0" err="1" smtClean="0"/>
              <a:t>list</a:t>
            </a:r>
            <a:r>
              <a:rPr lang="fr-FR" dirty="0" smtClean="0"/>
              <a:t> </a:t>
            </a:r>
            <a:r>
              <a:rPr lang="fr-FR" dirty="0" err="1" smtClean="0"/>
              <a:t>using</a:t>
            </a:r>
            <a:r>
              <a:rPr lang="fr-FR" dirty="0" smtClean="0"/>
              <a:t> </a:t>
            </a:r>
            <a:r>
              <a:rPr lang="fr-FR" dirty="0" err="1" smtClean="0"/>
              <a:t>js</a:t>
            </a:r>
            <a:r>
              <a:rPr lang="fr-FR" dirty="0" smtClean="0"/>
              <a:t> ».</a:t>
            </a:r>
          </a:p>
          <a:p>
            <a:pPr marL="0" lvl="0" indent="0" algn="ctr" rtl="0">
              <a:spcBef>
                <a:spcPts val="0"/>
              </a:spcBef>
              <a:spcAft>
                <a:spcPts val="0"/>
              </a:spcAft>
              <a:buClr>
                <a:schemeClr val="dk1"/>
              </a:buClr>
              <a:buSzPts val="1100"/>
              <a:buFont typeface="Arial"/>
              <a:buNone/>
            </a:pPr>
            <a:r>
              <a:rPr lang="fr-FR" dirty="0" err="1" smtClean="0"/>
              <a:t>Basically,</a:t>
            </a:r>
            <a:r>
              <a:rPr lang="fr-FR" b="1" dirty="0" err="1" smtClean="0"/>
              <a:t>PRODUCTIVE</a:t>
            </a:r>
            <a:r>
              <a:rPr lang="fr-FR" b="1" dirty="0" smtClean="0"/>
              <a:t> ME </a:t>
            </a:r>
            <a:r>
              <a:rPr lang="fr-FR" dirty="0" err="1" smtClean="0"/>
              <a:t>is</a:t>
            </a:r>
            <a:r>
              <a:rPr lang="fr-FR" dirty="0" smtClean="0"/>
              <a:t> a </a:t>
            </a:r>
            <a:r>
              <a:rPr lang="fr-FR" dirty="0" err="1" smtClean="0"/>
              <a:t>minimalistic</a:t>
            </a:r>
            <a:r>
              <a:rPr lang="fr-FR" dirty="0" smtClean="0"/>
              <a:t> </a:t>
            </a:r>
            <a:r>
              <a:rPr lang="fr-FR" dirty="0" err="1" smtClean="0"/>
              <a:t>website</a:t>
            </a:r>
            <a:r>
              <a:rPr lang="fr-FR" dirty="0" smtClean="0"/>
              <a:t> </a:t>
            </a:r>
            <a:r>
              <a:rPr lang="fr-FR" dirty="0" err="1" smtClean="0"/>
              <a:t>that</a:t>
            </a:r>
            <a:r>
              <a:rPr lang="fr-FR" dirty="0" smtClean="0"/>
              <a:t> </a:t>
            </a:r>
            <a:r>
              <a:rPr lang="fr-FR" dirty="0" err="1" smtClean="0"/>
              <a:t>minimizes</a:t>
            </a:r>
            <a:r>
              <a:rPr lang="fr-FR" dirty="0" smtClean="0"/>
              <a:t> distractions and </a:t>
            </a:r>
            <a:r>
              <a:rPr lang="fr-FR" dirty="0" err="1" smtClean="0"/>
              <a:t>that’s</a:t>
            </a:r>
            <a:r>
              <a:rPr lang="fr-FR" dirty="0" smtClean="0"/>
              <a:t> </a:t>
            </a:r>
            <a:r>
              <a:rPr lang="fr-FR" dirty="0" err="1" smtClean="0"/>
              <a:t>obvious</a:t>
            </a:r>
            <a:r>
              <a:rPr lang="fr-FR" dirty="0" smtClean="0"/>
              <a:t> by </a:t>
            </a:r>
            <a:r>
              <a:rPr lang="fr-FR" dirty="0" err="1" smtClean="0"/>
              <a:t>using</a:t>
            </a:r>
            <a:r>
              <a:rPr lang="fr-FR" dirty="0" smtClean="0"/>
              <a:t> simple </a:t>
            </a:r>
            <a:r>
              <a:rPr lang="fr-FR" dirty="0" err="1" smtClean="0"/>
              <a:t>features</a:t>
            </a:r>
            <a:r>
              <a:rPr lang="fr-FR" dirty="0" err="1"/>
              <a:t>,</a:t>
            </a:r>
            <a:r>
              <a:rPr lang="fr-FR" dirty="0" err="1" smtClean="0"/>
              <a:t>non</a:t>
            </a:r>
            <a:r>
              <a:rPr lang="fr-FR" dirty="0" smtClean="0"/>
              <a:t> vibrant </a:t>
            </a:r>
            <a:r>
              <a:rPr lang="fr-FR" dirty="0" err="1" smtClean="0"/>
              <a:t>colors</a:t>
            </a:r>
            <a:r>
              <a:rPr lang="fr-FR" dirty="0" smtClean="0"/>
              <a:t> </a:t>
            </a:r>
            <a:r>
              <a:rPr lang="fr-FR" dirty="0" err="1" smtClean="0"/>
              <a:t>such</a:t>
            </a:r>
            <a:r>
              <a:rPr lang="fr-FR" dirty="0" smtClean="0"/>
              <a:t> as </a:t>
            </a:r>
            <a:r>
              <a:rPr lang="fr-FR" dirty="0" err="1" smtClean="0"/>
              <a:t>gray,dark</a:t>
            </a:r>
            <a:r>
              <a:rPr lang="fr-FR" dirty="0" smtClean="0"/>
              <a:t> </a:t>
            </a:r>
            <a:r>
              <a:rPr lang="fr-FR" dirty="0" err="1" smtClean="0"/>
              <a:t>purple,baby</a:t>
            </a:r>
            <a:r>
              <a:rPr lang="fr-FR" dirty="0" smtClean="0"/>
              <a:t> </a:t>
            </a:r>
            <a:r>
              <a:rPr lang="fr-FR" dirty="0" err="1" smtClean="0"/>
              <a:t>blue</a:t>
            </a:r>
            <a:r>
              <a:rPr lang="fr-FR" dirty="0" smtClean="0"/>
              <a:t>.. And simple </a:t>
            </a:r>
            <a:r>
              <a:rPr lang="fr-FR" dirty="0" err="1" smtClean="0"/>
              <a:t>icons</a:t>
            </a:r>
            <a:r>
              <a:rPr lang="fr-FR" dirty="0" smtClean="0"/>
              <a:t>.</a:t>
            </a:r>
            <a:endParaRPr dirty="0"/>
          </a:p>
          <a:p>
            <a:pPr marL="0" lvl="0" indent="0" algn="r" rtl="0">
              <a:spcBef>
                <a:spcPts val="0"/>
              </a:spcBef>
              <a:spcAft>
                <a:spcPts val="0"/>
              </a:spcAft>
              <a:buNone/>
            </a:pPr>
            <a:endParaRPr dirty="0"/>
          </a:p>
        </p:txBody>
      </p:sp>
      <p:sp>
        <p:nvSpPr>
          <p:cNvPr id="169" name="Google Shape;169;p29"/>
          <p:cNvSpPr txBox="1">
            <a:spLocks noGrp="1"/>
          </p:cNvSpPr>
          <p:nvPr>
            <p:ph type="title"/>
          </p:nvPr>
        </p:nvSpPr>
        <p:spPr>
          <a:xfrm>
            <a:off x="849775" y="249827"/>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PRODUCTIVE ME</a:t>
            </a:r>
            <a:endParaRPr dirty="0"/>
          </a:p>
        </p:txBody>
      </p:sp>
      <p:sp>
        <p:nvSpPr>
          <p:cNvPr id="171" name="Google Shape;171;p29"/>
          <p:cNvSpPr/>
          <p:nvPr/>
        </p:nvSpPr>
        <p:spPr>
          <a:xfrm>
            <a:off x="0" y="1577400"/>
            <a:ext cx="362100" cy="1988700"/>
          </a:xfrm>
          <a:prstGeom prst="rect">
            <a:avLst/>
          </a:prstGeom>
          <a:solidFill>
            <a:srgbClr val="B489B2">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462" y="1545041"/>
            <a:ext cx="2155174" cy="1691984"/>
          </a:xfrm>
          <a:prstGeom prst="rect">
            <a:avLst/>
          </a:prstGeom>
        </p:spPr>
      </p:pic>
      <p:sp>
        <p:nvSpPr>
          <p:cNvPr id="13" name="Google Shape;169;p29"/>
          <p:cNvSpPr txBox="1">
            <a:spLocks/>
          </p:cNvSpPr>
          <p:nvPr/>
        </p:nvSpPr>
        <p:spPr>
          <a:xfrm>
            <a:off x="2116482" y="2189893"/>
            <a:ext cx="1242060" cy="6412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r>
              <a:rPr lang="fr-FR" sz="2000" dirty="0" smtClean="0"/>
              <a:t>COLORS</a:t>
            </a:r>
          </a:p>
        </p:txBody>
      </p:sp>
      <p:sp>
        <p:nvSpPr>
          <p:cNvPr id="5" name="Rectangle 4"/>
          <p:cNvSpPr/>
          <p:nvPr/>
        </p:nvSpPr>
        <p:spPr>
          <a:xfrm>
            <a:off x="1473594" y="2825717"/>
            <a:ext cx="377602" cy="411308"/>
          </a:xfrm>
          <a:prstGeom prst="rect">
            <a:avLst/>
          </a:prstGeom>
          <a:solidFill>
            <a:srgbClr val="259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429864" y="2831151"/>
            <a:ext cx="377602" cy="411308"/>
          </a:xfrm>
          <a:prstGeom prst="rect">
            <a:avLst/>
          </a:prstGeom>
          <a:solidFill>
            <a:srgbClr val="BCB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2448514" y="3636402"/>
            <a:ext cx="377602" cy="411308"/>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3445279" y="2836374"/>
            <a:ext cx="377602" cy="411308"/>
          </a:xfrm>
          <a:prstGeom prst="rect">
            <a:avLst/>
          </a:prstGeom>
          <a:solidFill>
            <a:srgbClr val="AB60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434180" y="3636402"/>
            <a:ext cx="377602" cy="411308"/>
          </a:xfrm>
          <a:prstGeom prst="rect">
            <a:avLst/>
          </a:prstGeom>
          <a:solidFill>
            <a:srgbClr val="0BBC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3462848" y="3637892"/>
            <a:ext cx="377602" cy="411308"/>
          </a:xfrm>
          <a:prstGeom prst="rect">
            <a:avLst/>
          </a:prstGeom>
          <a:solidFill>
            <a:srgbClr val="B48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Google Shape;168;p29"/>
          <p:cNvSpPr txBox="1">
            <a:spLocks/>
          </p:cNvSpPr>
          <p:nvPr/>
        </p:nvSpPr>
        <p:spPr>
          <a:xfrm flipH="1">
            <a:off x="3162298" y="4056960"/>
            <a:ext cx="906781" cy="263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algn="ctr"/>
            <a:r>
              <a:rPr lang="fr-FR" dirty="0"/>
              <a:t>#b489b2</a:t>
            </a:r>
          </a:p>
          <a:p>
            <a:pPr marL="0" indent="0" algn="ctr"/>
            <a:endParaRPr lang="en-US" dirty="0"/>
          </a:p>
        </p:txBody>
      </p:sp>
      <p:sp>
        <p:nvSpPr>
          <p:cNvPr id="21" name="Google Shape;168;p29"/>
          <p:cNvSpPr txBox="1">
            <a:spLocks/>
          </p:cNvSpPr>
          <p:nvPr/>
        </p:nvSpPr>
        <p:spPr>
          <a:xfrm flipH="1">
            <a:off x="3066420" y="3254822"/>
            <a:ext cx="906781" cy="263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algn="ctr"/>
            <a:r>
              <a:rPr lang="fr-FR" dirty="0"/>
              <a:t>#ab60dc</a:t>
            </a:r>
            <a:endParaRPr lang="en-US" dirty="0"/>
          </a:p>
        </p:txBody>
      </p:sp>
      <p:sp>
        <p:nvSpPr>
          <p:cNvPr id="22" name="Google Shape;168;p29"/>
          <p:cNvSpPr txBox="1">
            <a:spLocks/>
          </p:cNvSpPr>
          <p:nvPr/>
        </p:nvSpPr>
        <p:spPr>
          <a:xfrm flipH="1">
            <a:off x="2124047" y="3270352"/>
            <a:ext cx="906781" cy="263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algn="ctr"/>
            <a:r>
              <a:rPr lang="fr-FR" dirty="0"/>
              <a:t>#b489b2</a:t>
            </a:r>
          </a:p>
          <a:p>
            <a:pPr marL="0" indent="0" algn="ctr"/>
            <a:endParaRPr lang="en-US" dirty="0"/>
          </a:p>
        </p:txBody>
      </p:sp>
      <p:sp>
        <p:nvSpPr>
          <p:cNvPr id="23" name="Google Shape;168;p29"/>
          <p:cNvSpPr txBox="1">
            <a:spLocks/>
          </p:cNvSpPr>
          <p:nvPr/>
        </p:nvSpPr>
        <p:spPr>
          <a:xfrm flipH="1">
            <a:off x="1126557" y="3252412"/>
            <a:ext cx="906781" cy="263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algn="ctr"/>
            <a:r>
              <a:rPr lang="fr-FR" dirty="0"/>
              <a:t>#b489b2</a:t>
            </a:r>
          </a:p>
          <a:p>
            <a:pPr marL="0" indent="0" algn="ctr"/>
            <a:endParaRPr lang="en-US" dirty="0"/>
          </a:p>
        </p:txBody>
      </p:sp>
      <p:sp>
        <p:nvSpPr>
          <p:cNvPr id="24" name="Google Shape;168;p29"/>
          <p:cNvSpPr txBox="1">
            <a:spLocks/>
          </p:cNvSpPr>
          <p:nvPr/>
        </p:nvSpPr>
        <p:spPr>
          <a:xfrm flipH="1">
            <a:off x="1079325" y="4036372"/>
            <a:ext cx="906781" cy="263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ctr"/>
            <a:r>
              <a:rPr lang="en-US" dirty="0"/>
              <a:t>#0bbcdb</a:t>
            </a:r>
          </a:p>
        </p:txBody>
      </p:sp>
      <p:sp>
        <p:nvSpPr>
          <p:cNvPr id="25" name="Google Shape;168;p29"/>
          <p:cNvSpPr txBox="1">
            <a:spLocks/>
          </p:cNvSpPr>
          <p:nvPr/>
        </p:nvSpPr>
        <p:spPr>
          <a:xfrm flipH="1">
            <a:off x="2145384" y="4037246"/>
            <a:ext cx="906781" cy="263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algn="ctr"/>
            <a:r>
              <a:rPr lang="fr-FR" dirty="0"/>
              <a:t>#</a:t>
            </a:r>
            <a:r>
              <a:rPr lang="fr-FR" dirty="0" err="1"/>
              <a:t>bcbbbe</a:t>
            </a:r>
            <a:endParaRPr lang="en-US" dirty="0"/>
          </a:p>
        </p:txBody>
      </p:sp>
      <p:sp>
        <p:nvSpPr>
          <p:cNvPr id="26" name="Rectangle 25"/>
          <p:cNvSpPr/>
          <p:nvPr/>
        </p:nvSpPr>
        <p:spPr>
          <a:xfrm>
            <a:off x="2448514" y="4392832"/>
            <a:ext cx="377602" cy="411308"/>
          </a:xfrm>
          <a:prstGeom prst="rect">
            <a:avLst/>
          </a:prstGeom>
          <a:solidFill>
            <a:srgbClr val="350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Google Shape;168;p29"/>
          <p:cNvSpPr txBox="1">
            <a:spLocks/>
          </p:cNvSpPr>
          <p:nvPr/>
        </p:nvSpPr>
        <p:spPr>
          <a:xfrm flipH="1">
            <a:off x="2150088" y="4739999"/>
            <a:ext cx="906781" cy="263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Catamaran Light"/>
              <a:buNone/>
              <a:defRPr sz="1200" b="0" i="0" u="none" strike="noStrike" cap="none">
                <a:solidFill>
                  <a:schemeClr val="dk1"/>
                </a:solidFill>
                <a:latin typeface="Catamaran Light"/>
                <a:ea typeface="Catamaran Light"/>
                <a:cs typeface="Catamaran Light"/>
                <a:sym typeface="Catamaran Light"/>
              </a:defRPr>
            </a:lvl1pPr>
            <a:lvl2pPr marL="914400" marR="0" lvl="1"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2pPr>
            <a:lvl3pPr marL="1371600" marR="0" lvl="2"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3pPr>
            <a:lvl4pPr marL="1828800" marR="0" lvl="3"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4pPr>
            <a:lvl5pPr marL="2286000" marR="0" lvl="4"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5pPr>
            <a:lvl6pPr marL="2743200" marR="0" lvl="5"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6pPr>
            <a:lvl7pPr marL="3200400" marR="0" lvl="6"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7pPr>
            <a:lvl8pPr marL="3657600" marR="0" lvl="7"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8pPr>
            <a:lvl9pPr marL="4114800" marR="0" lvl="8" indent="-304800" algn="l" rtl="0">
              <a:lnSpc>
                <a:spcPct val="100000"/>
              </a:lnSpc>
              <a:spcBef>
                <a:spcPts val="0"/>
              </a:spcBef>
              <a:spcAft>
                <a:spcPts val="0"/>
              </a:spcAft>
              <a:buClr>
                <a:srgbClr val="000000"/>
              </a:buClr>
              <a:buSzPts val="2800"/>
              <a:buFont typeface="Catamaran Light"/>
              <a:buNone/>
              <a:defRPr sz="2800" b="0" i="0" u="none" strike="noStrike" cap="none">
                <a:solidFill>
                  <a:srgbClr val="000000"/>
                </a:solidFill>
                <a:latin typeface="Catamaran Light"/>
                <a:ea typeface="Catamaran Light"/>
                <a:cs typeface="Catamaran Light"/>
                <a:sym typeface="Catamaran Light"/>
              </a:defRPr>
            </a:lvl9pPr>
          </a:lstStyle>
          <a:p>
            <a:pPr marL="0" indent="0" algn="ctr"/>
            <a:r>
              <a:rPr lang="fr-FR" dirty="0"/>
              <a:t>#35044A</a:t>
            </a:r>
            <a:endParaRPr lang="en-US" dirty="0"/>
          </a:p>
        </p:txBody>
      </p:sp>
      <p:sp>
        <p:nvSpPr>
          <p:cNvPr id="28" name="Google Shape;7153;p65"/>
          <p:cNvSpPr/>
          <p:nvPr/>
        </p:nvSpPr>
        <p:spPr>
          <a:xfrm>
            <a:off x="4256563" y="491349"/>
            <a:ext cx="347552" cy="34643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p29"/>
          <p:cNvSpPr txBox="1">
            <a:spLocks/>
          </p:cNvSpPr>
          <p:nvPr/>
        </p:nvSpPr>
        <p:spPr>
          <a:xfrm>
            <a:off x="3066420" y="3156290"/>
            <a:ext cx="3718438" cy="4376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2800"/>
              <a:buFont typeface="Livvic"/>
              <a:buNone/>
              <a:defRPr sz="2800" b="1" i="0" u="none" strike="noStrike" cap="none">
                <a:solidFill>
                  <a:srgbClr val="000000"/>
                </a:solidFill>
                <a:latin typeface="Livvic"/>
                <a:ea typeface="Livvic"/>
                <a:cs typeface="Livvic"/>
                <a:sym typeface="Livvic"/>
              </a:defRPr>
            </a:lvl9pPr>
          </a:lstStyle>
          <a:p>
            <a:r>
              <a:rPr lang="fr-FR" sz="2000" dirty="0" smtClean="0"/>
              <a:t>LOGO</a:t>
            </a:r>
            <a:endParaRPr lang="fr-FR"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pic>
        <p:nvPicPr>
          <p:cNvPr id="2" name="Image 1"/>
          <p:cNvPicPr>
            <a:picLocks noChangeAspect="1"/>
          </p:cNvPicPr>
          <p:nvPr/>
        </p:nvPicPr>
        <p:blipFill rotWithShape="1">
          <a:blip r:embed="rId4"/>
          <a:srcRect l="16333" t="13148" r="1750" b="10703"/>
          <a:stretch/>
        </p:blipFill>
        <p:spPr>
          <a:xfrm>
            <a:off x="0" y="0"/>
            <a:ext cx="9144000" cy="5140860"/>
          </a:xfrm>
          <a:prstGeom prst="rect">
            <a:avLst/>
          </a:prstGeom>
        </p:spPr>
      </p:pic>
      <p:sp>
        <p:nvSpPr>
          <p:cNvPr id="249" name="Google Shape;249;p37"/>
          <p:cNvSpPr/>
          <p:nvPr/>
        </p:nvSpPr>
        <p:spPr>
          <a:xfrm>
            <a:off x="7405500" y="-2640"/>
            <a:ext cx="1738500" cy="51435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660000" y="1864050"/>
            <a:ext cx="3310200" cy="1568100"/>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660000" y="2280210"/>
            <a:ext cx="343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lt1"/>
                </a:solidFill>
              </a:rPr>
              <a:t>PROJECT GOALS</a:t>
            </a:r>
            <a:endParaRPr dirty="0">
              <a:solidFill>
                <a:schemeClr val="lt1"/>
              </a:solidFill>
            </a:endParaRPr>
          </a:p>
        </p:txBody>
      </p:sp>
      <p:sp>
        <p:nvSpPr>
          <p:cNvPr id="252" name="Google Shape;252;p37"/>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1"/>
                </a:solidFill>
              </a:rPr>
              <a:t>02</a:t>
            </a:r>
            <a:endParaRPr dirty="0">
              <a:solidFill>
                <a:schemeClr val="lt1"/>
              </a:solidFill>
            </a:endParaRPr>
          </a:p>
        </p:txBody>
      </p:sp>
    </p:spTree>
    <p:extLst>
      <p:ext uri="{BB962C8B-B14F-4D97-AF65-F5344CB8AC3E}">
        <p14:creationId xmlns:p14="http://schemas.microsoft.com/office/powerpoint/2010/main" val="3751889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ctrTitle" idx="6"/>
          </p:nvPr>
        </p:nvSpPr>
        <p:spPr>
          <a:xfrm rot="5400000">
            <a:off x="6685437" y="2276227"/>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WE ARE WORKING ON</a:t>
            </a:r>
            <a:endParaRPr/>
          </a:p>
        </p:txBody>
      </p:sp>
      <p:sp>
        <p:nvSpPr>
          <p:cNvPr id="177" name="Google Shape;177;p30"/>
          <p:cNvSpPr/>
          <p:nvPr/>
        </p:nvSpPr>
        <p:spPr>
          <a:xfrm>
            <a:off x="0" y="0"/>
            <a:ext cx="3607500" cy="26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3607486" y="-25500"/>
            <a:ext cx="3607500" cy="26322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0" y="2632200"/>
            <a:ext cx="3607500" cy="25113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3607473" y="2632200"/>
            <a:ext cx="3607500" cy="251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About focus,minimizing colors and icons will help the user actually focus on their productivity.The blogs we provided on pur website contain pieces of advice and useful tricks to hack your mind and be more productive. </a:t>
            </a:r>
            <a:endParaRPr dirty="0"/>
          </a:p>
        </p:txBody>
      </p:sp>
      <p:sp>
        <p:nvSpPr>
          <p:cNvPr id="182" name="Google Shape;182;p30"/>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solidFill>
                  <a:schemeClr val="lt1"/>
                </a:solidFill>
              </a:rPr>
              <a:t>U</a:t>
            </a:r>
            <a:r>
              <a:rPr lang="en" dirty="0" smtClean="0">
                <a:solidFill>
                  <a:schemeClr val="lt1"/>
                </a:solidFill>
              </a:rPr>
              <a:t>sing our services:Pomodoro technique and tado list you can be more organized and that will help you achieve 100% of your potential.</a:t>
            </a:r>
          </a:p>
          <a:p>
            <a:pPr marL="0" lvl="0" indent="0" algn="l" rtl="0">
              <a:spcBef>
                <a:spcPts val="0"/>
              </a:spcBef>
              <a:spcAft>
                <a:spcPts val="0"/>
              </a:spcAft>
              <a:buNone/>
            </a:pPr>
            <a:endParaRPr dirty="0">
              <a:solidFill>
                <a:schemeClr val="lt1"/>
              </a:solidFill>
            </a:endParaRPr>
          </a:p>
        </p:txBody>
      </p:sp>
      <p:sp>
        <p:nvSpPr>
          <p:cNvPr id="183" name="Google Shape;183;p30"/>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lt1"/>
                </a:solidFill>
              </a:rPr>
              <a:t>Being more organized helps you actually finish your tasks easily and rapidly.</a:t>
            </a:r>
            <a:endParaRPr dirty="0">
              <a:solidFill>
                <a:schemeClr val="lt1"/>
              </a:solidFill>
            </a:endParaRPr>
          </a:p>
        </p:txBody>
      </p:sp>
      <p:sp>
        <p:nvSpPr>
          <p:cNvPr id="184" name="Google Shape;184;p30"/>
          <p:cNvSpPr txBox="1">
            <a:spLocks noGrp="1"/>
          </p:cNvSpPr>
          <p:nvPr>
            <p:ph type="ctrTitle" idx="2"/>
          </p:nvPr>
        </p:nvSpPr>
        <p:spPr>
          <a:xfrm>
            <a:off x="4213664" y="842025"/>
            <a:ext cx="26979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chemeClr val="lt1"/>
                </a:solidFill>
              </a:rPr>
              <a:t>BE MORE ORGANIZED</a:t>
            </a:r>
            <a:endParaRPr dirty="0">
              <a:solidFill>
                <a:schemeClr val="lt1"/>
              </a:solidFill>
            </a:endParaRPr>
          </a:p>
        </p:txBody>
      </p:sp>
      <p:sp>
        <p:nvSpPr>
          <p:cNvPr id="185" name="Google Shape;185;p30"/>
          <p:cNvSpPr txBox="1">
            <a:spLocks noGrp="1"/>
          </p:cNvSpPr>
          <p:nvPr>
            <p:ph type="ctrTitle" idx="4"/>
          </p:nvPr>
        </p:nvSpPr>
        <p:spPr>
          <a:xfrm>
            <a:off x="631883" y="3331927"/>
            <a:ext cx="287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chemeClr val="lt1"/>
                </a:solidFill>
              </a:rPr>
              <a:t>FINISH TASKS</a:t>
            </a:r>
            <a:endParaRPr dirty="0">
              <a:solidFill>
                <a:schemeClr val="lt1"/>
              </a:solidFill>
            </a:endParaRPr>
          </a:p>
        </p:txBody>
      </p:sp>
      <p:sp>
        <p:nvSpPr>
          <p:cNvPr id="186" name="Google Shape;186;p30"/>
          <p:cNvSpPr txBox="1">
            <a:spLocks noGrp="1"/>
          </p:cNvSpPr>
          <p:nvPr>
            <p:ph type="ctrTitle"/>
          </p:nvPr>
        </p:nvSpPr>
        <p:spPr>
          <a:xfrm>
            <a:off x="394504" y="850470"/>
            <a:ext cx="287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OPTIMIZE FOCUS</a:t>
            </a:r>
            <a:r>
              <a:rPr lang="fr-FR" dirty="0" smtClean="0"/>
              <a:t> AND KNOWLEDGE</a:t>
            </a:r>
            <a:endParaRPr dirty="0">
              <a:solidFill>
                <a:schemeClr val="dk1"/>
              </a:solidFill>
            </a:endParaRPr>
          </a:p>
        </p:txBody>
      </p:sp>
      <p:sp>
        <p:nvSpPr>
          <p:cNvPr id="187" name="Google Shape;187;p30"/>
          <p:cNvSpPr txBox="1">
            <a:spLocks noGrp="1"/>
          </p:cNvSpPr>
          <p:nvPr>
            <p:ph type="ctrTitle" idx="7"/>
          </p:nvPr>
        </p:nvSpPr>
        <p:spPr>
          <a:xfrm>
            <a:off x="4213664" y="3331934"/>
            <a:ext cx="25860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BE FLEXIBLE</a:t>
            </a:r>
            <a:endParaRPr dirty="0"/>
          </a:p>
        </p:txBody>
      </p:sp>
      <p:sp>
        <p:nvSpPr>
          <p:cNvPr id="188" name="Google Shape;188;p30"/>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smtClean="0"/>
              <a:t>You </a:t>
            </a:r>
            <a:r>
              <a:rPr lang="fr-FR" dirty="0" err="1" smtClean="0"/>
              <a:t>can</a:t>
            </a:r>
            <a:r>
              <a:rPr lang="fr-FR" dirty="0" smtClean="0"/>
              <a:t> use </a:t>
            </a:r>
            <a:r>
              <a:rPr lang="fr-FR" dirty="0" err="1" smtClean="0"/>
              <a:t>our</a:t>
            </a:r>
            <a:r>
              <a:rPr lang="fr-FR" dirty="0" smtClean="0"/>
              <a:t> </a:t>
            </a:r>
            <a:r>
              <a:rPr lang="fr-FR" dirty="0" err="1" smtClean="0"/>
              <a:t>website</a:t>
            </a:r>
            <a:r>
              <a:rPr lang="fr-FR" dirty="0" smtClean="0"/>
              <a:t> </a:t>
            </a:r>
            <a:r>
              <a:rPr lang="fr-FR" dirty="0" err="1" smtClean="0"/>
              <a:t>anytime</a:t>
            </a:r>
            <a:r>
              <a:rPr lang="fr-FR" dirty="0" smtClean="0"/>
              <a:t> </a:t>
            </a:r>
            <a:r>
              <a:rPr lang="fr-FR" dirty="0" err="1" smtClean="0"/>
              <a:t>you</a:t>
            </a:r>
            <a:r>
              <a:rPr lang="fr-FR" dirty="0" smtClean="0"/>
              <a:t> </a:t>
            </a:r>
            <a:r>
              <a:rPr lang="fr-FR" dirty="0" err="1" smtClean="0"/>
              <a:t>want</a:t>
            </a:r>
            <a:r>
              <a:rPr lang="fr-FR" dirty="0" smtClean="0"/>
              <a:t> </a:t>
            </a:r>
            <a:r>
              <a:rPr lang="fr-FR" dirty="0" err="1" smtClean="0"/>
              <a:t>andi</a:t>
            </a:r>
            <a:r>
              <a:rPr lang="fr-FR" dirty="0" smtClean="0"/>
              <a:t> if the </a:t>
            </a:r>
            <a:r>
              <a:rPr lang="fr-FR" dirty="0" err="1" smtClean="0"/>
              <a:t>luminosity</a:t>
            </a:r>
            <a:r>
              <a:rPr lang="fr-FR" dirty="0" smtClean="0"/>
              <a:t> </a:t>
            </a:r>
            <a:r>
              <a:rPr lang="fr-FR" dirty="0" err="1" smtClean="0"/>
              <a:t>bothers</a:t>
            </a:r>
            <a:r>
              <a:rPr lang="fr-FR" dirty="0" smtClean="0"/>
              <a:t> </a:t>
            </a:r>
            <a:r>
              <a:rPr lang="fr-FR" dirty="0" err="1" smtClean="0"/>
              <a:t>you</a:t>
            </a:r>
            <a:r>
              <a:rPr lang="fr-FR" dirty="0" smtClean="0"/>
              <a:t> </a:t>
            </a:r>
            <a:r>
              <a:rPr lang="fr-FR" dirty="0" err="1" smtClean="0"/>
              <a:t>you</a:t>
            </a:r>
            <a:r>
              <a:rPr lang="fr-FR" dirty="0" smtClean="0"/>
              <a:t> </a:t>
            </a:r>
            <a:r>
              <a:rPr lang="fr-FR" dirty="0" err="1" smtClean="0"/>
              <a:t>can</a:t>
            </a:r>
            <a:r>
              <a:rPr lang="fr-FR" dirty="0" smtClean="0"/>
              <a:t> use night mode.</a:t>
            </a:r>
            <a:endParaRPr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
        <p:cNvGrpSpPr/>
        <p:nvPr/>
      </p:nvGrpSpPr>
      <p:grpSpPr>
        <a:xfrm>
          <a:off x="0" y="0"/>
          <a:ext cx="0" cy="0"/>
          <a:chOff x="0" y="0"/>
          <a:chExt cx="0" cy="0"/>
        </a:xfrm>
      </p:grpSpPr>
      <p:pic>
        <p:nvPicPr>
          <p:cNvPr id="6" name="Image 5"/>
          <p:cNvPicPr>
            <a:picLocks noChangeAspect="1"/>
          </p:cNvPicPr>
          <p:nvPr/>
        </p:nvPicPr>
        <p:blipFill rotWithShape="1">
          <a:blip r:embed="rId4"/>
          <a:srcRect l="16333" t="13148" r="1750" b="10703"/>
          <a:stretch/>
        </p:blipFill>
        <p:spPr>
          <a:xfrm>
            <a:off x="0" y="0"/>
            <a:ext cx="9144000" cy="5140860"/>
          </a:xfrm>
          <a:prstGeom prst="rect">
            <a:avLst/>
          </a:prstGeom>
        </p:spPr>
      </p:pic>
      <p:sp>
        <p:nvSpPr>
          <p:cNvPr id="249" name="Google Shape;249;p37"/>
          <p:cNvSpPr/>
          <p:nvPr/>
        </p:nvSpPr>
        <p:spPr>
          <a:xfrm>
            <a:off x="7431228" y="0"/>
            <a:ext cx="1738500" cy="51435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7"/>
          <p:cNvSpPr/>
          <p:nvPr/>
        </p:nvSpPr>
        <p:spPr>
          <a:xfrm>
            <a:off x="720000" y="1864050"/>
            <a:ext cx="3310200" cy="1568100"/>
          </a:xfrm>
          <a:prstGeom prst="rect">
            <a:avLst/>
          </a:prstGeom>
          <a:solidFill>
            <a:srgbClr val="B489B2">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7"/>
          <p:cNvSpPr txBox="1">
            <a:spLocks noGrp="1"/>
          </p:cNvSpPr>
          <p:nvPr>
            <p:ph type="ctrTitle"/>
          </p:nvPr>
        </p:nvSpPr>
        <p:spPr>
          <a:xfrm>
            <a:off x="720000" y="2411926"/>
            <a:ext cx="34302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solidFill>
                  <a:schemeClr val="lt1"/>
                </a:solidFill>
              </a:rPr>
              <a:t>WEBPAGES</a:t>
            </a:r>
            <a:endParaRPr dirty="0">
              <a:solidFill>
                <a:schemeClr val="lt1"/>
              </a:solidFill>
            </a:endParaRPr>
          </a:p>
        </p:txBody>
      </p:sp>
      <p:sp>
        <p:nvSpPr>
          <p:cNvPr id="252" name="Google Shape;252;p37"/>
          <p:cNvSpPr txBox="1">
            <a:spLocks noGrp="1"/>
          </p:cNvSpPr>
          <p:nvPr>
            <p:ph type="title" idx="2"/>
          </p:nvPr>
        </p:nvSpPr>
        <p:spPr>
          <a:xfrm rot="5400000">
            <a:off x="7142178" y="3570226"/>
            <a:ext cx="17388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1"/>
                </a:solidFill>
              </a:rPr>
              <a:t>03</a:t>
            </a:r>
            <a:endParaRPr dirty="0">
              <a:solidFill>
                <a:schemeClr val="lt1"/>
              </a:solidFill>
            </a:endParaRPr>
          </a:p>
        </p:txBody>
      </p:sp>
    </p:spTree>
    <p:extLst>
      <p:ext uri="{BB962C8B-B14F-4D97-AF65-F5344CB8AC3E}">
        <p14:creationId xmlns:p14="http://schemas.microsoft.com/office/powerpoint/2010/main" val="3392722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pic>
        <p:nvPicPr>
          <p:cNvPr id="3" name="Image 2"/>
          <p:cNvPicPr>
            <a:picLocks noChangeAspect="1"/>
          </p:cNvPicPr>
          <p:nvPr/>
        </p:nvPicPr>
        <p:blipFill rotWithShape="1">
          <a:blip r:embed="rId3"/>
          <a:srcRect l="1083" t="10037" r="47417" b="10703"/>
          <a:stretch/>
        </p:blipFill>
        <p:spPr>
          <a:xfrm>
            <a:off x="535350" y="137160"/>
            <a:ext cx="4658765" cy="4747260"/>
          </a:xfrm>
          <a:prstGeom prst="rect">
            <a:avLst/>
          </a:prstGeom>
        </p:spPr>
      </p:pic>
      <p:sp>
        <p:nvSpPr>
          <p:cNvPr id="207" name="Google Shape;207;p32"/>
          <p:cNvSpPr/>
          <p:nvPr/>
        </p:nvSpPr>
        <p:spPr>
          <a:xfrm rot="-5400000">
            <a:off x="6349650" y="643825"/>
            <a:ext cx="1057500" cy="31041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txBox="1">
            <a:spLocks noGrp="1"/>
          </p:cNvSpPr>
          <p:nvPr>
            <p:ph type="ctrTitle"/>
          </p:nvPr>
        </p:nvSpPr>
        <p:spPr>
          <a:xfrm>
            <a:off x="5469150" y="954515"/>
            <a:ext cx="2888100" cy="2054100"/>
          </a:xfrm>
          <a:prstGeom prst="rect">
            <a:avLst/>
          </a:prstGeom>
        </p:spPr>
        <p:txBody>
          <a:bodyPr spcFirstLastPara="1" wrap="square" lIns="91425" tIns="91425" rIns="91425" bIns="91425" anchor="b" anchorCtr="0">
            <a:noAutofit/>
          </a:bodyPr>
          <a:lstStyle/>
          <a:p>
            <a:pPr lvl="0" algn="ctr">
              <a:spcAft>
                <a:spcPts val="1600"/>
              </a:spcAft>
            </a:pPr>
            <a:r>
              <a:rPr lang="en-US" dirty="0">
                <a:solidFill>
                  <a:schemeClr val="lt1"/>
                </a:solidFill>
                <a:latin typeface="Fira Sans Extra Condensed"/>
                <a:ea typeface="Fira Sans Extra Condensed"/>
                <a:cs typeface="Fira Sans Extra Condensed"/>
                <a:sym typeface="Fira Sans Extra Condensed"/>
              </a:rPr>
              <a:t>THIS IS OUR HOME </a:t>
            </a:r>
            <a:r>
              <a:rPr lang="en-US" sz="3200" dirty="0">
                <a:solidFill>
                  <a:schemeClr val="lt1"/>
                </a:solidFill>
                <a:latin typeface="Fira Sans Extra Condensed"/>
                <a:ea typeface="Fira Sans Extra Condensed"/>
                <a:cs typeface="Fira Sans Extra Condensed"/>
                <a:sym typeface="Fira Sans Extra Condensed"/>
              </a:rPr>
              <a:t>PAGE</a:t>
            </a:r>
            <a:endParaRPr lang="en-US" sz="3200" dirty="0">
              <a:solidFill>
                <a:schemeClr val="lt1"/>
              </a:solidFill>
            </a:endParaRPr>
          </a:p>
        </p:txBody>
      </p:sp>
      <p:sp>
        <p:nvSpPr>
          <p:cNvPr id="210" name="Google Shape;210;p32"/>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p>
            <a:pPr marL="0" lvl="0" indent="0" algn="ctr">
              <a:buSzPts val="1100"/>
            </a:pPr>
            <a:r>
              <a:rPr lang="en-US" dirty="0">
                <a:solidFill>
                  <a:schemeClr val="bg2">
                    <a:lumMod val="60000"/>
                    <a:lumOff val="40000"/>
                  </a:schemeClr>
                </a:solidFill>
              </a:rPr>
              <a:t>You can access each part of this page by clicking on the different features provided in the </a:t>
            </a:r>
            <a:r>
              <a:rPr lang="en-US" dirty="0" err="1">
                <a:solidFill>
                  <a:schemeClr val="bg2">
                    <a:lumMod val="60000"/>
                    <a:lumOff val="40000"/>
                  </a:schemeClr>
                </a:solidFill>
              </a:rPr>
              <a:t>nav</a:t>
            </a:r>
            <a:r>
              <a:rPr lang="en-US" dirty="0">
                <a:solidFill>
                  <a:schemeClr val="bg2">
                    <a:lumMod val="60000"/>
                    <a:lumOff val="40000"/>
                  </a:schemeClr>
                </a:solidFill>
              </a:rPr>
              <a:t> </a:t>
            </a:r>
            <a:r>
              <a:rPr lang="en-US" dirty="0" err="1">
                <a:solidFill>
                  <a:schemeClr val="bg2">
                    <a:lumMod val="60000"/>
                    <a:lumOff val="40000"/>
                  </a:schemeClr>
                </a:solidFill>
              </a:rPr>
              <a:t>bar.You</a:t>
            </a:r>
            <a:r>
              <a:rPr lang="en-US" dirty="0">
                <a:solidFill>
                  <a:schemeClr val="bg2">
                    <a:lumMod val="60000"/>
                    <a:lumOff val="40000"/>
                  </a:schemeClr>
                </a:solidFill>
              </a:rPr>
              <a:t> can also give us your feedback if you click on feedbacks or turn to dark mode by clicking on the sun icon.</a:t>
            </a:r>
          </a:p>
          <a:p>
            <a:pPr marL="0" lvl="0" indent="0" algn="ctr">
              <a:buSzPts val="1100"/>
            </a:pPr>
            <a:r>
              <a:rPr lang="en-US" dirty="0">
                <a:solidFill>
                  <a:schemeClr val="bg2">
                    <a:lumMod val="60000"/>
                    <a:lumOff val="40000"/>
                  </a:schemeClr>
                </a:solidFill>
              </a:rPr>
              <a:t>To stay in </a:t>
            </a:r>
            <a:r>
              <a:rPr lang="en-US" dirty="0" err="1">
                <a:solidFill>
                  <a:schemeClr val="bg2">
                    <a:lumMod val="60000"/>
                    <a:lumOff val="40000"/>
                  </a:schemeClr>
                </a:solidFill>
              </a:rPr>
              <a:t>touch,you</a:t>
            </a:r>
            <a:r>
              <a:rPr lang="en-US" dirty="0">
                <a:solidFill>
                  <a:schemeClr val="bg2">
                    <a:lumMod val="60000"/>
                    <a:lumOff val="40000"/>
                  </a:schemeClr>
                </a:solidFill>
              </a:rPr>
              <a:t> ca contact us through the icons we provided at the bottom of the webpage. </a:t>
            </a:r>
          </a:p>
        </p:txBody>
      </p:sp>
      <p:sp>
        <p:nvSpPr>
          <p:cNvPr id="211" name="Google Shape;211;p32"/>
          <p:cNvSpPr/>
          <p:nvPr/>
        </p:nvSpPr>
        <p:spPr>
          <a:xfrm rot="-5400000">
            <a:off x="6600" y="1660525"/>
            <a:ext cx="1057500" cy="1070700"/>
          </a:xfrm>
          <a:prstGeom prst="rect">
            <a:avLst/>
          </a:prstGeom>
          <a:solidFill>
            <a:srgbClr val="B48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TotalTime>
  <Words>504</Words>
  <Application>Microsoft Office PowerPoint</Application>
  <PresentationFormat>Affichage à l'écran (16:9)</PresentationFormat>
  <Paragraphs>74</Paragraphs>
  <Slides>17</Slides>
  <Notes>17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17</vt:i4>
      </vt:variant>
    </vt:vector>
  </HeadingPairs>
  <TitlesOfParts>
    <vt:vector size="24" baseType="lpstr">
      <vt:lpstr>Roboto</vt:lpstr>
      <vt:lpstr>Catamaran Light</vt:lpstr>
      <vt:lpstr>Fira Sans Extra Condensed Medium</vt:lpstr>
      <vt:lpstr>Arial</vt:lpstr>
      <vt:lpstr>Fira Sans Extra Condensed</vt:lpstr>
      <vt:lpstr>Livvic</vt:lpstr>
      <vt:lpstr>Engineering Project Proposal by Slidesgo</vt:lpstr>
      <vt:lpstr>PRODUCTIVEME </vt:lpstr>
      <vt:lpstr>PRESENTING MYSELFF</vt:lpstr>
      <vt:lpstr>PLAN OF THE PRESENTATION</vt:lpstr>
      <vt:lpstr>PROJECT IDEA</vt:lpstr>
      <vt:lpstr>PRODUCTIVE ME</vt:lpstr>
      <vt:lpstr>PROJECT GOALS</vt:lpstr>
      <vt:lpstr>WHAT WE ARE WORKING ON</vt:lpstr>
      <vt:lpstr>WEBPAGES</vt:lpstr>
      <vt:lpstr>THIS IS OUR HOME PAGE</vt:lpstr>
      <vt:lpstr>OUR SERVICES</vt:lpstr>
      <vt:lpstr>OUR SERVICES</vt:lpstr>
      <vt:lpstr>OUR PEOPLE</vt:lpstr>
      <vt:lpstr>OUR BLOGS</vt:lpstr>
      <vt:lpstr>OUR BLOGS</vt:lpstr>
      <vt:lpstr>DIFFICULTIES</vt:lpstr>
      <vt:lpstr>Difficulties</vt:lpstr>
      <vt:lpstr>Hope you enjoyed the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PRODUCTIVEME</dc:title>
  <cp:lastModifiedBy>user</cp:lastModifiedBy>
  <cp:revision>25</cp:revision>
  <dcterms:modified xsi:type="dcterms:W3CDTF">2023-07-29T20:42:06Z</dcterms:modified>
</cp:coreProperties>
</file>